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049A41-9478-4022-9CEA-31626A5394EB}" type="datetimeFigureOut">
              <a:rPr lang="en-ZA" smtClean="0"/>
              <a:t>2022/07/03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AFA573-8BF1-497E-8892-AA538FBE4CD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84078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AF6054-ED48-4C37-87DD-59A921F1552F}" type="datetimeFigureOut">
              <a:rPr lang="en-ZA" smtClean="0"/>
              <a:t>2022/07/03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59025-A19D-4D5E-A32D-C3FB8BE0075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02759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4E5E-F902-485F-9D9F-2BB1C6CF9A47}" type="datetimeFigureOut">
              <a:rPr lang="en-ZA" smtClean="0"/>
              <a:t>2022/07/03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514FB-6915-44A6-96FB-8A1334A565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54815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4E5E-F902-485F-9D9F-2BB1C6CF9A47}" type="datetimeFigureOut">
              <a:rPr lang="en-ZA" smtClean="0"/>
              <a:t>2022/07/03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514FB-6915-44A6-96FB-8A1334A565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2861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4E5E-F902-485F-9D9F-2BB1C6CF9A47}" type="datetimeFigureOut">
              <a:rPr lang="en-ZA" smtClean="0"/>
              <a:t>2022/07/03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514FB-6915-44A6-96FB-8A1334A565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83415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4E5E-F902-485F-9D9F-2BB1C6CF9A47}" type="datetimeFigureOut">
              <a:rPr lang="en-ZA" smtClean="0"/>
              <a:t>2022/07/03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514FB-6915-44A6-96FB-8A1334A565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07572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4E5E-F902-485F-9D9F-2BB1C6CF9A47}" type="datetimeFigureOut">
              <a:rPr lang="en-ZA" smtClean="0"/>
              <a:t>2022/07/03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514FB-6915-44A6-96FB-8A1334A565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16743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4E5E-F902-485F-9D9F-2BB1C6CF9A47}" type="datetimeFigureOut">
              <a:rPr lang="en-ZA" smtClean="0"/>
              <a:t>2022/07/03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514FB-6915-44A6-96FB-8A1334A565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25860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4E5E-F902-485F-9D9F-2BB1C6CF9A47}" type="datetimeFigureOut">
              <a:rPr lang="en-ZA" smtClean="0"/>
              <a:t>2022/07/03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514FB-6915-44A6-96FB-8A1334A565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54386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4E5E-F902-485F-9D9F-2BB1C6CF9A47}" type="datetimeFigureOut">
              <a:rPr lang="en-ZA" smtClean="0"/>
              <a:t>2022/07/03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514FB-6915-44A6-96FB-8A1334A565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0684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4E5E-F902-485F-9D9F-2BB1C6CF9A47}" type="datetimeFigureOut">
              <a:rPr lang="en-ZA" smtClean="0"/>
              <a:t>2022/07/03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514FB-6915-44A6-96FB-8A1334A565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07186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4E5E-F902-485F-9D9F-2BB1C6CF9A47}" type="datetimeFigureOut">
              <a:rPr lang="en-ZA" smtClean="0"/>
              <a:t>2022/07/03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514FB-6915-44A6-96FB-8A1334A565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98395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4E5E-F902-485F-9D9F-2BB1C6CF9A47}" type="datetimeFigureOut">
              <a:rPr lang="en-ZA" smtClean="0"/>
              <a:t>2022/07/03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514FB-6915-44A6-96FB-8A1334A565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29942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F4E5E-F902-485F-9D9F-2BB1C6CF9A47}" type="datetimeFigureOut">
              <a:rPr lang="en-ZA" smtClean="0"/>
              <a:t>2022/07/03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514FB-6915-44A6-96FB-8A1334A565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18646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l"/>
            <a:r>
              <a:rPr lang="en-US" dirty="0" smtClean="0"/>
              <a:t>Tuberculosis</a:t>
            </a:r>
            <a:endParaRPr lang="en-ZA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 algn="l"/>
            <a:r>
              <a:rPr lang="en-ZA" dirty="0" smtClean="0"/>
              <a:t>Know the symptoms!</a:t>
            </a:r>
            <a:endParaRPr lang="en-ZA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902335" y="1909468"/>
            <a:ext cx="4608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23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About 89000 people die of Tuberculosis per year in South Africa</a:t>
            </a:r>
            <a:endParaRPr lang="en-Z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ZA" b="0" dirty="0"/>
              <a:t>WHERE TO FIND HELP: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 smtClean="0"/>
              <a:t>Fever</a:t>
            </a:r>
          </a:p>
          <a:p>
            <a:pPr marL="0" indent="0">
              <a:buNone/>
            </a:pPr>
            <a:r>
              <a:rPr lang="en-US" dirty="0" smtClean="0"/>
              <a:t>Fatigue</a:t>
            </a:r>
          </a:p>
          <a:p>
            <a:pPr marL="0" indent="0">
              <a:buNone/>
            </a:pPr>
            <a:r>
              <a:rPr lang="en-US" dirty="0" smtClean="0"/>
              <a:t>Weight loss</a:t>
            </a:r>
          </a:p>
          <a:p>
            <a:pPr marL="0" indent="0">
              <a:buNone/>
            </a:pPr>
            <a:r>
              <a:rPr lang="en-US" dirty="0" smtClean="0"/>
              <a:t>Persistent cough</a:t>
            </a:r>
          </a:p>
          <a:p>
            <a:pPr marL="0" indent="0">
              <a:buNone/>
            </a:pPr>
            <a:r>
              <a:rPr lang="en-US" dirty="0" smtClean="0"/>
              <a:t>Blood in cough</a:t>
            </a:r>
          </a:p>
          <a:p>
            <a:pPr marL="0" indent="0">
              <a:buNone/>
            </a:pPr>
            <a:r>
              <a:rPr lang="en-US" dirty="0" smtClean="0"/>
              <a:t>Night sweats</a:t>
            </a:r>
            <a:endParaRPr lang="en-ZA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0" dirty="0"/>
              <a:t>SYMPTOMS</a:t>
            </a:r>
            <a:r>
              <a:rPr lang="en-US" b="0" dirty="0" smtClean="0"/>
              <a:t>:</a:t>
            </a:r>
            <a:endParaRPr lang="en-ZA" b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 smtClean="0"/>
              <a:t>Visit your nearest clinic in your area to get tested for TB so that you can start treatment as early as possible.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7445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</TotalTime>
  <Words>57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Tuberculosis</vt:lpstr>
      <vt:lpstr>About 89000 people die of Tuberculosis per year in South Africa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 .</dc:creator>
  <cp:lastModifiedBy>Mart .</cp:lastModifiedBy>
  <cp:revision>19</cp:revision>
  <dcterms:created xsi:type="dcterms:W3CDTF">2021-10-16T14:39:23Z</dcterms:created>
  <dcterms:modified xsi:type="dcterms:W3CDTF">2022-07-03T12:52:38Z</dcterms:modified>
</cp:coreProperties>
</file>