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5" r:id="rId5"/>
    <p:sldId id="271" r:id="rId6"/>
    <p:sldId id="272" r:id="rId7"/>
    <p:sldId id="274" r:id="rId8"/>
    <p:sldId id="273" r:id="rId9"/>
    <p:sldId id="27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4994" autoAdjust="0"/>
    <p:restoredTop sz="94660"/>
  </p:normalViewPr>
  <p:slideViewPr>
    <p:cSldViewPr>
      <p:cViewPr varScale="1">
        <p:scale>
          <a:sx n="107" d="100"/>
          <a:sy n="107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7C0-255A-4673-BED4-3A60D370658D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7C0-255A-4673-BED4-3A60D370658D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7C0-255A-4673-BED4-3A60D370658D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7C0-255A-4673-BED4-3A60D370658D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7C0-255A-4673-BED4-3A60D370658D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7C0-255A-4673-BED4-3A60D370658D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7C0-255A-4673-BED4-3A60D370658D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7C0-255A-4673-BED4-3A60D370658D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7C0-255A-4673-BED4-3A60D370658D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57C0-255A-4673-BED4-3A60D370658D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95B957C0-255A-4673-BED4-3A60D370658D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5B957C0-255A-4673-BED4-3A60D370658D}" type="datetimeFigureOut">
              <a:rPr lang="en-US" smtClean="0"/>
              <a:pPr/>
              <a:t>5/21/2009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C6A2BD4-2825-4830-8710-9D1C2C5FF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titleSc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8763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51356" y="2848562"/>
            <a:ext cx="6781800" cy="436916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9144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50" b="1" i="1" u="none" strike="noStrike" kern="1200" cap="all" spc="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 co-operative top-down space exploration and shooter game</a:t>
            </a:r>
            <a:endParaRPr kumimoji="0" lang="en-US" sz="1550" b="1" i="0" u="none" strike="noStrike" kern="1200" cap="all" spc="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>
                <a:reflection blurRad="12700" stA="34000" endA="740" endPos="53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0"/>
            <a:ext cx="7772400" cy="2438400"/>
          </a:xfrm>
        </p:spPr>
        <p:txBody>
          <a:bodyPr anchor="ctr"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Quo∙rum</a:t>
            </a:r>
            <a:r>
              <a:rPr lang="en-US" dirty="0" smtClean="0"/>
              <a:t> [</a:t>
            </a:r>
            <a:r>
              <a:rPr lang="en-US" b="1" dirty="0" err="1" smtClean="0"/>
              <a:t>kwawr</a:t>
            </a:r>
            <a:r>
              <a:rPr lang="en-US" dirty="0" err="1" smtClean="0"/>
              <a:t>-</a:t>
            </a:r>
            <a:r>
              <a:rPr lang="en-US" i="1" dirty="0" err="1" smtClean="0"/>
              <a:t>uh</a:t>
            </a:r>
            <a:r>
              <a:rPr lang="en-US" dirty="0" err="1" smtClean="0"/>
              <a:t>m</a:t>
            </a:r>
            <a:r>
              <a:rPr lang="en-US" dirty="0" smtClean="0"/>
              <a:t>, </a:t>
            </a:r>
            <a:r>
              <a:rPr lang="en-US" b="1" dirty="0" err="1" smtClean="0"/>
              <a:t>kwohr</a:t>
            </a:r>
            <a:r>
              <a:rPr lang="en-US" dirty="0" smtClean="0"/>
              <a:t>-]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members of a group or organization required to be present to transact business legally, usually a majority</a:t>
            </a:r>
            <a:br>
              <a:rPr lang="en-US" dirty="0" smtClean="0"/>
            </a:br>
            <a:r>
              <a:rPr lang="en-US" sz="4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- OR -</a:t>
            </a:r>
            <a:endParaRPr lang="en-US" sz="4800" dirty="0" smtClean="0"/>
          </a:p>
          <a:p>
            <a:r>
              <a:rPr lang="en-US" dirty="0" smtClean="0"/>
              <a:t>the minimum number of people needed to get stuff done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Game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an under-staffed starship</a:t>
            </a:r>
            <a:br>
              <a:rPr lang="en-US" dirty="0" smtClean="0"/>
            </a:br>
            <a:r>
              <a:rPr lang="en-US" dirty="0" smtClean="0"/>
              <a:t>with a skeleton crew</a:t>
            </a:r>
          </a:p>
          <a:p>
            <a:r>
              <a:rPr lang="en-US" dirty="0" smtClean="0"/>
              <a:t>Complete missions to repair/upgrade ship</a:t>
            </a:r>
          </a:p>
          <a:p>
            <a:r>
              <a:rPr lang="en-US" dirty="0" smtClean="0"/>
              <a:t>Reap vengeance upon the “</a:t>
            </a:r>
            <a:r>
              <a:rPr lang="en-US" dirty="0" err="1" smtClean="0"/>
              <a:t>Vickarians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Networked Co-op experience</a:t>
            </a:r>
          </a:p>
          <a:p>
            <a:r>
              <a:rPr lang="en-US" dirty="0" smtClean="0"/>
              <a:t>Utilizes Xbox 360 controller, keyboard service as backup</a:t>
            </a:r>
          </a:p>
          <a:p>
            <a:r>
              <a:rPr lang="en-US" dirty="0" smtClean="0"/>
              <a:t>Current mission is a run-and-gun style</a:t>
            </a:r>
          </a:p>
          <a:p>
            <a:r>
              <a:rPr lang="en-US" dirty="0" smtClean="0"/>
              <a:t>Get to the second space station and survive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What went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</a:t>
            </a:r>
          </a:p>
          <a:p>
            <a:r>
              <a:rPr lang="en-US" dirty="0" smtClean="0"/>
              <a:t>Art Direction</a:t>
            </a:r>
          </a:p>
          <a:p>
            <a:r>
              <a:rPr lang="en-US" dirty="0" smtClean="0"/>
              <a:t>Solid Teamwork</a:t>
            </a:r>
          </a:p>
          <a:p>
            <a:r>
              <a:rPr lang="en-US" dirty="0" smtClean="0"/>
              <a:t>Stuck to goals</a:t>
            </a:r>
          </a:p>
          <a:p>
            <a:r>
              <a:rPr lang="en-US" dirty="0" smtClean="0"/>
              <a:t>Working Game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Dynamic Game Creation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Large of scope  for time period</a:t>
            </a:r>
          </a:p>
          <a:p>
            <a:pPr lvl="1"/>
            <a:r>
              <a:rPr lang="en-US" dirty="0" smtClean="0"/>
              <a:t>Crunch time at the end (expected)</a:t>
            </a:r>
          </a:p>
          <a:p>
            <a:r>
              <a:rPr lang="en-US" dirty="0" smtClean="0"/>
              <a:t>Commenting as we Code (::</a:t>
            </a:r>
            <a:r>
              <a:rPr lang="en-US" dirty="0" err="1" smtClean="0"/>
              <a:t>snerk</a:t>
            </a:r>
            <a:r>
              <a:rPr lang="en-US" dirty="0" smtClean="0"/>
              <a:t>::)</a:t>
            </a:r>
          </a:p>
          <a:p>
            <a:r>
              <a:rPr lang="en-US" dirty="0" smtClean="0"/>
              <a:t>Other classes</a:t>
            </a:r>
          </a:p>
          <a:p>
            <a:r>
              <a:rPr lang="en-US" dirty="0" smtClean="0"/>
              <a:t>Spring time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Making an Engine that copies XNA’s hierarchy is awesome</a:t>
            </a:r>
          </a:p>
          <a:p>
            <a:r>
              <a:rPr lang="en-US" sz="2800" dirty="0" smtClean="0"/>
              <a:t>D#DX…I mean D</a:t>
            </a:r>
            <a:r>
              <a:rPr lang="en-US" sz="2800" i="1" dirty="0" smtClean="0"/>
              <a:t>3</a:t>
            </a:r>
            <a:r>
              <a:rPr lang="en-US" sz="2800" dirty="0" smtClean="0"/>
              <a:t>DX – DirectX programming</a:t>
            </a:r>
          </a:p>
          <a:p>
            <a:r>
              <a:rPr lang="en-US" sz="2800" dirty="0" smtClean="0"/>
              <a:t>Joe loves XACT</a:t>
            </a:r>
          </a:p>
          <a:p>
            <a:r>
              <a:rPr lang="en-US" sz="2800" dirty="0" smtClean="0"/>
              <a:t>XACT, </a:t>
            </a:r>
            <a:r>
              <a:rPr lang="en-US" sz="2800" dirty="0" err="1" smtClean="0"/>
              <a:t>Shader</a:t>
            </a:r>
            <a:r>
              <a:rPr lang="en-US" sz="2800" dirty="0" smtClean="0"/>
              <a:t> Language 4.0</a:t>
            </a:r>
          </a:p>
          <a:p>
            <a:r>
              <a:rPr lang="en-US" sz="2800" dirty="0" smtClean="0"/>
              <a:t>Networking in this lab is a “rhymes with ditch”</a:t>
            </a:r>
          </a:p>
          <a:p>
            <a:r>
              <a:rPr lang="en-US" sz="2800" dirty="0" smtClean="0"/>
              <a:t>The 3am cutoff on the computers in the lab sucks a lot</a:t>
            </a:r>
          </a:p>
          <a:p>
            <a:r>
              <a:rPr lang="en-US" sz="2800" dirty="0" smtClean="0"/>
              <a:t>Murphy’s Law applies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we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time</a:t>
            </a:r>
          </a:p>
          <a:p>
            <a:r>
              <a:rPr lang="en-US" dirty="0" smtClean="0"/>
              <a:t>Space is big – think smaller scale at first</a:t>
            </a:r>
          </a:p>
          <a:p>
            <a:r>
              <a:rPr lang="en-US" dirty="0" smtClean="0"/>
              <a:t>More time</a:t>
            </a:r>
          </a:p>
          <a:p>
            <a:r>
              <a:rPr lang="en-US" dirty="0" smtClean="0"/>
              <a:t>More turrets</a:t>
            </a:r>
          </a:p>
          <a:p>
            <a:r>
              <a:rPr lang="en-US" dirty="0" smtClean="0"/>
              <a:t>Realistic space physics</a:t>
            </a:r>
          </a:p>
          <a:p>
            <a:r>
              <a:rPr lang="en-US" dirty="0" smtClean="0"/>
              <a:t>DirectX naming conventions and documentation (kidding…but no seriously)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981200"/>
            <a:ext cx="7772400" cy="914400"/>
          </a:xfrm>
        </p:spPr>
        <p:txBody>
          <a:bodyPr/>
          <a:lstStyle/>
          <a:p>
            <a:pPr algn="ctr"/>
            <a:r>
              <a:rPr lang="en-US" sz="9600" dirty="0" smtClean="0"/>
              <a:t>DEMO </a:t>
            </a:r>
            <a:br>
              <a:rPr lang="en-US" sz="9600" dirty="0" smtClean="0"/>
            </a:br>
            <a:r>
              <a:rPr lang="en-US" sz="9600" dirty="0" smtClean="0"/>
              <a:t>TIME!</a:t>
            </a:r>
            <a:endParaRPr lang="en-US" sz="9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218</TotalTime>
  <Words>210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Slide 1</vt:lpstr>
      <vt:lpstr>Quo∙rum [kwawr-uhm, kwohr-]</vt:lpstr>
      <vt:lpstr>Basic Game Concept</vt:lpstr>
      <vt:lpstr>Game Description</vt:lpstr>
      <vt:lpstr>What went right?</vt:lpstr>
      <vt:lpstr>What went wrong?</vt:lpstr>
      <vt:lpstr>What did we learn?</vt:lpstr>
      <vt:lpstr>What would we change?</vt:lpstr>
      <vt:lpstr>DEMO  TIME!</vt:lpstr>
      <vt:lpstr>Questions?</vt:lpstr>
    </vt:vector>
  </TitlesOfParts>
  <Company>RIT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Quorum a co-operative top-down space exploration and shooter game</dc:title>
  <dc:creator>gdd</dc:creator>
  <cp:lastModifiedBy>gdd</cp:lastModifiedBy>
  <cp:revision>38</cp:revision>
  <dcterms:created xsi:type="dcterms:W3CDTF">2009-03-31T14:21:53Z</dcterms:created>
  <dcterms:modified xsi:type="dcterms:W3CDTF">2009-05-21T17:06:34Z</dcterms:modified>
</cp:coreProperties>
</file>