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4" r:id="rId6"/>
    <p:sldId id="266" r:id="rId7"/>
    <p:sldId id="267" r:id="rId8"/>
    <p:sldId id="259" r:id="rId9"/>
    <p:sldId id="260" r:id="rId10"/>
    <p:sldId id="268" r:id="rId11"/>
    <p:sldId id="261" r:id="rId12"/>
    <p:sldId id="262" r:id="rId13"/>
    <p:sldId id="265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994" autoAdjust="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5B957C0-255A-4673-BED4-3A60D370658D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titl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51356" y="2848562"/>
            <a:ext cx="6781800" cy="43691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0" b="1" i="1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 co-operative top-down space exploration and shooter game</a:t>
            </a:r>
            <a:endParaRPr kumimoji="0" lang="en-US" sz="1550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Xbox360 Controller</a:t>
            </a:r>
          </a:p>
          <a:p>
            <a:r>
              <a:rPr lang="en-US" dirty="0" smtClean="0"/>
              <a:t>Quick switching between stations</a:t>
            </a:r>
          </a:p>
          <a:p>
            <a:r>
              <a:rPr lang="en-US" dirty="0" smtClean="0"/>
              <a:t>Control stations</a:t>
            </a:r>
          </a:p>
          <a:p>
            <a:pPr lvl="1"/>
            <a:r>
              <a:rPr lang="en-US" dirty="0" smtClean="0"/>
              <a:t>Turrets</a:t>
            </a:r>
          </a:p>
          <a:p>
            <a:pPr lvl="1"/>
            <a:r>
              <a:rPr lang="en-US" dirty="0" smtClean="0"/>
              <a:t>Shields</a:t>
            </a:r>
          </a:p>
          <a:p>
            <a:pPr lvl="1"/>
            <a:r>
              <a:rPr lang="en-US" dirty="0" smtClean="0"/>
              <a:t>Piloting</a:t>
            </a:r>
          </a:p>
          <a:p>
            <a:pPr lvl="1"/>
            <a:r>
              <a:rPr lang="en-US" dirty="0" smtClean="0"/>
              <a:t>Repairing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&amp;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with 3D highlights</a:t>
            </a:r>
          </a:p>
          <a:p>
            <a:r>
              <a:rPr lang="en-US" dirty="0" smtClean="0"/>
              <a:t>Space sci-fi graphics</a:t>
            </a:r>
          </a:p>
          <a:p>
            <a:r>
              <a:rPr lang="en-US" dirty="0" smtClean="0"/>
              <a:t>AWESOME audio tracks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Windows XP/Vista</a:t>
            </a:r>
          </a:p>
          <a:p>
            <a:pPr lvl="0"/>
            <a:r>
              <a:rPr lang="en-US" dirty="0" smtClean="0"/>
              <a:t>2+ XBox360 Wired controllers</a:t>
            </a:r>
          </a:p>
          <a:p>
            <a:pPr lvl="0"/>
            <a:r>
              <a:rPr lang="en-US" dirty="0" smtClean="0"/>
              <a:t>DirectX 10 enabled graphics card</a:t>
            </a:r>
          </a:p>
          <a:p>
            <a:pPr lvl="0"/>
            <a:r>
              <a:rPr lang="en-US" dirty="0" smtClean="0"/>
              <a:t>1 GB of Memory</a:t>
            </a:r>
          </a:p>
          <a:p>
            <a:pPr lvl="0"/>
            <a:r>
              <a:rPr lang="en-US" dirty="0" smtClean="0"/>
              <a:t>100 MB of Hard Drive space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Memory Leaks</a:t>
            </a:r>
          </a:p>
          <a:p>
            <a:r>
              <a:rPr lang="en-US" dirty="0" smtClean="0"/>
              <a:t>Networking</a:t>
            </a:r>
            <a:endParaRPr lang="en-US" dirty="0" smtClean="0"/>
          </a:p>
          <a:p>
            <a:r>
              <a:rPr lang="en-US" dirty="0" smtClean="0"/>
              <a:t>Development time on the engine</a:t>
            </a:r>
          </a:p>
          <a:p>
            <a:r>
              <a:rPr lang="en-US" sz="2000" dirty="0" smtClean="0"/>
              <a:t>Work (the kind you make money at)</a:t>
            </a:r>
          </a:p>
          <a:p>
            <a:r>
              <a:rPr lang="en-US" sz="1400" dirty="0" smtClean="0"/>
              <a:t>Its </a:t>
            </a:r>
            <a:r>
              <a:rPr lang="en-US" sz="1400" dirty="0" smtClean="0"/>
              <a:t>spring time…Come on! (aka Spring fever)</a:t>
            </a:r>
          </a:p>
          <a:p>
            <a:r>
              <a:rPr lang="en-US" sz="1200" dirty="0" smtClean="0"/>
              <a:t>Xbox360 (we are game students</a:t>
            </a:r>
            <a:r>
              <a:rPr lang="en-US" sz="1200" dirty="0" smtClean="0"/>
              <a:t>!)</a:t>
            </a:r>
          </a:p>
          <a:p>
            <a:r>
              <a:rPr lang="en-US" sz="1100" dirty="0" smtClean="0"/>
              <a:t>Other </a:t>
            </a:r>
            <a:r>
              <a:rPr lang="en-US" sz="1100" dirty="0" smtClean="0"/>
              <a:t>classes</a:t>
            </a:r>
          </a:p>
          <a:p>
            <a:r>
              <a:rPr lang="en-US" sz="900" dirty="0" smtClean="0"/>
              <a:t>Laziness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0"/>
            <a:ext cx="7772400" cy="2438400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Quo∙rum</a:t>
            </a:r>
            <a:r>
              <a:rPr lang="en-US" dirty="0" smtClean="0"/>
              <a:t> [</a:t>
            </a:r>
            <a:r>
              <a:rPr lang="en-US" b="1" dirty="0" err="1" smtClean="0"/>
              <a:t>kwawr</a:t>
            </a:r>
            <a:r>
              <a:rPr lang="en-US" dirty="0" err="1" smtClean="0"/>
              <a:t>-</a:t>
            </a:r>
            <a:r>
              <a:rPr lang="en-US" i="1" dirty="0" err="1" smtClean="0"/>
              <a:t>uh</a:t>
            </a:r>
            <a:r>
              <a:rPr lang="en-US" dirty="0" err="1" smtClean="0"/>
              <a:t>m</a:t>
            </a:r>
            <a:r>
              <a:rPr lang="en-US" dirty="0" smtClean="0"/>
              <a:t>, </a:t>
            </a:r>
            <a:r>
              <a:rPr lang="en-US" b="1" dirty="0" err="1" smtClean="0"/>
              <a:t>kwohr</a:t>
            </a:r>
            <a:r>
              <a:rPr lang="en-US" dirty="0" smtClean="0"/>
              <a:t>-]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members of a group or organization required to be present to transact business legally, usually a majority</a:t>
            </a:r>
            <a:br>
              <a:rPr lang="en-US" dirty="0" smtClean="0"/>
            </a:br>
            <a:r>
              <a:rPr lang="en-US" sz="4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 OR -</a:t>
            </a:r>
            <a:endParaRPr lang="en-US" sz="4800" dirty="0" smtClean="0"/>
          </a:p>
          <a:p>
            <a:r>
              <a:rPr lang="en-US" dirty="0" smtClean="0"/>
              <a:t>the minimum number of people needed to get stuff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an under-staffed starship</a:t>
            </a:r>
            <a:br>
              <a:rPr lang="en-US" dirty="0" smtClean="0"/>
            </a:br>
            <a:r>
              <a:rPr lang="en-US" dirty="0" smtClean="0"/>
              <a:t>with a skeleton crew</a:t>
            </a:r>
          </a:p>
          <a:p>
            <a:r>
              <a:rPr lang="en-US" dirty="0" smtClean="0"/>
              <a:t>Complete missions to repair/upgrade ship</a:t>
            </a:r>
          </a:p>
          <a:p>
            <a:r>
              <a:rPr lang="en-US" dirty="0" smtClean="0"/>
              <a:t>Reap vengeance upon the “</a:t>
            </a:r>
            <a:r>
              <a:rPr lang="en-US" dirty="0" err="1" smtClean="0"/>
              <a:t>Vickarians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</a:p>
          <a:p>
            <a:r>
              <a:rPr lang="en-US" dirty="0" smtClean="0"/>
              <a:t>Characters</a:t>
            </a:r>
          </a:p>
          <a:p>
            <a:r>
              <a:rPr lang="en-US" dirty="0" smtClean="0"/>
              <a:t>World</a:t>
            </a:r>
          </a:p>
          <a:p>
            <a:r>
              <a:rPr lang="en-US" dirty="0" smtClean="0"/>
              <a:t>Ship Design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sz="6600" dirty="0" smtClean="0">
                <a:latin typeface="FreesiaUPC" pitchFamily="34" charset="-34"/>
                <a:cs typeface="FreesiaUPC" pitchFamily="34" charset="-34"/>
              </a:rPr>
              <a:t>A </a:t>
            </a:r>
            <a:r>
              <a:rPr lang="en-US" sz="6600" dirty="0" smtClean="0">
                <a:latin typeface="FreesiaUPC" pitchFamily="34" charset="-34"/>
                <a:cs typeface="FreesiaUPC" pitchFamily="34" charset="-34"/>
              </a:rPr>
              <a:t>long time ago in a galaxy far, far away. . . .</a:t>
            </a:r>
            <a:endParaRPr lang="en-US" sz="66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38409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Quadrant created</a:t>
            </a:r>
          </a:p>
          <a:p>
            <a:r>
              <a:rPr lang="en-US" dirty="0" smtClean="0"/>
              <a:t>Sun ended</a:t>
            </a:r>
          </a:p>
          <a:p>
            <a:r>
              <a:rPr lang="en-US" dirty="0" smtClean="0"/>
              <a:t>Quadrant thrown into quantum chaos</a:t>
            </a:r>
          </a:p>
          <a:p>
            <a:r>
              <a:rPr lang="en-US" dirty="0" smtClean="0"/>
              <a:t>“Dev” wars start</a:t>
            </a:r>
          </a:p>
          <a:p>
            <a:r>
              <a:rPr lang="en-US" dirty="0" smtClean="0"/>
              <a:t>Bad guys move in</a:t>
            </a:r>
          </a:p>
          <a:p>
            <a:r>
              <a:rPr lang="en-US" dirty="0" smtClean="0"/>
              <a:t>People fight back</a:t>
            </a:r>
          </a:p>
          <a:p>
            <a:r>
              <a:rPr lang="en-US" dirty="0" smtClean="0"/>
              <a:t>A lot of death and destruction</a:t>
            </a:r>
          </a:p>
          <a:p>
            <a:r>
              <a:rPr lang="en-US" dirty="0" smtClean="0"/>
              <a:t>Enter you the player!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guys: “Vick-</a:t>
            </a:r>
            <a:r>
              <a:rPr lang="en-US" dirty="0" err="1" smtClean="0"/>
              <a:t>arians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Good guys</a:t>
            </a:r>
          </a:p>
          <a:p>
            <a:pPr lvl="1"/>
            <a:r>
              <a:rPr lang="en-US" dirty="0" smtClean="0"/>
              <a:t>Captain Dale Houston</a:t>
            </a:r>
          </a:p>
          <a:p>
            <a:pPr lvl="1"/>
            <a:r>
              <a:rPr lang="en-US" dirty="0" smtClean="0"/>
              <a:t>Optional First </a:t>
            </a:r>
            <a:r>
              <a:rPr lang="en-US" dirty="0" smtClean="0"/>
              <a:t>Mate Fuzzy Bottom Knocker</a:t>
            </a:r>
          </a:p>
          <a:p>
            <a:r>
              <a:rPr lang="en-US" dirty="0" smtClean="0"/>
              <a:t>There are also some random pirate people</a:t>
            </a:r>
          </a:p>
          <a:p>
            <a:r>
              <a:rPr lang="en-US" dirty="0" smtClean="0"/>
              <a:t>And a bunch of random shop people</a:t>
            </a:r>
          </a:p>
          <a:p>
            <a:r>
              <a:rPr lang="en-US" dirty="0" smtClean="0"/>
              <a:t>And people </a:t>
            </a:r>
            <a:r>
              <a:rPr lang="en-US" dirty="0" err="1" smtClean="0"/>
              <a:t>people</a:t>
            </a:r>
            <a:endParaRPr lang="en-US" dirty="0" smtClean="0"/>
          </a:p>
          <a:p>
            <a:r>
              <a:rPr lang="en-US" dirty="0" smtClean="0"/>
              <a:t>And Space Hermits…IN SPAAAACE!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INFINITE…you will never find the end (</a:t>
            </a:r>
            <a:r>
              <a:rPr lang="en-US" dirty="0" err="1" smtClean="0"/>
              <a:t>muhahahaha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Quadrant of space known as “</a:t>
            </a:r>
            <a:r>
              <a:rPr lang="en-US" dirty="0" err="1" smtClean="0"/>
              <a:t>Atarii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Collapsed sun, Pirates, “Vick-</a:t>
            </a:r>
            <a:r>
              <a:rPr lang="en-US" dirty="0" err="1" smtClean="0"/>
              <a:t>arians</a:t>
            </a:r>
            <a:r>
              <a:rPr lang="en-US" dirty="0" smtClean="0"/>
              <a:t>”, black holes, asteroids…all around bad place.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the </a:t>
            </a:r>
            <a:r>
              <a:rPr lang="en-US" sz="1600" dirty="0" smtClean="0"/>
              <a:t>princess is a </a:t>
            </a:r>
            <a:r>
              <a:rPr lang="en-US" sz="1600" dirty="0" smtClean="0"/>
              <a:t>lie … but the </a:t>
            </a:r>
            <a:r>
              <a:rPr lang="en-US" sz="1600" dirty="0" smtClean="0"/>
              <a:t>pie is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</a:t>
            </a:r>
            <a:endParaRPr lang="en-US" dirty="0"/>
          </a:p>
        </p:txBody>
      </p:sp>
      <p:pic>
        <p:nvPicPr>
          <p:cNvPr id="5" name="Content Placeholder 4" descr="sket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134629"/>
            <a:ext cx="5153486" cy="57331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view</a:t>
            </a:r>
          </a:p>
          <a:p>
            <a:r>
              <a:rPr lang="en-US" dirty="0" smtClean="0"/>
              <a:t>Station status</a:t>
            </a:r>
          </a:p>
          <a:p>
            <a:r>
              <a:rPr lang="en-US" dirty="0" smtClean="0"/>
              <a:t>Player status</a:t>
            </a:r>
          </a:p>
          <a:p>
            <a:r>
              <a:rPr lang="en-US" dirty="0" smtClean="0"/>
              <a:t>Radar</a:t>
            </a:r>
          </a:p>
          <a:p>
            <a:r>
              <a:rPr lang="en-US" dirty="0" smtClean="0"/>
              <a:t>Map View w/ beacon</a:t>
            </a:r>
          </a:p>
          <a:p>
            <a:r>
              <a:rPr lang="en-US" dirty="0" smtClean="0"/>
              <a:t>Store front</a:t>
            </a:r>
          </a:p>
          <a:p>
            <a:r>
              <a:rPr lang="en-US" dirty="0" smtClean="0"/>
              <a:t>Game menus</a:t>
            </a:r>
          </a:p>
          <a:p>
            <a:r>
              <a:rPr lang="en-US" dirty="0" smtClean="0"/>
              <a:t>Lobby (Networking?)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124</TotalTime>
  <Words>303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Slide 1</vt:lpstr>
      <vt:lpstr>Quo∙rum [kwawr-uhm, kwohr-]</vt:lpstr>
      <vt:lpstr>Basic Game Concept</vt:lpstr>
      <vt:lpstr>Game Description</vt:lpstr>
      <vt:lpstr>A long time ago in a galaxy far, far away. . . .</vt:lpstr>
      <vt:lpstr>Character Reference</vt:lpstr>
      <vt:lpstr>World 1-1</vt:lpstr>
      <vt:lpstr>Preliminary Design</vt:lpstr>
      <vt:lpstr>User Interface</vt:lpstr>
      <vt:lpstr>Controls</vt:lpstr>
      <vt:lpstr>Graphics &amp; Audio</vt:lpstr>
      <vt:lpstr>System Requirements</vt:lpstr>
      <vt:lpstr>Risk Management</vt:lpstr>
      <vt:lpstr>Questions?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a co-operative top-down space exploration and shooter game</dc:title>
  <dc:creator>gdd</dc:creator>
  <cp:lastModifiedBy>gdd</cp:lastModifiedBy>
  <cp:revision>26</cp:revision>
  <dcterms:created xsi:type="dcterms:W3CDTF">2009-03-31T14:21:53Z</dcterms:created>
  <dcterms:modified xsi:type="dcterms:W3CDTF">2009-03-31T15:28:59Z</dcterms:modified>
</cp:coreProperties>
</file>