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f62c51337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f62c51337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f62c51337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f62c5133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f62c51337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f62c5133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f62c5133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cf62c5133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f62c5133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f62c5133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obenmar/Grupo1.BuscaPiso-NL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37175" y="7705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Proyecto: </a:t>
            </a:r>
            <a:r>
              <a:rPr lang="es"/>
              <a:t>Buscador de piso ideal a través de lenguaje natural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37175" y="3255750"/>
            <a:ext cx="2631000" cy="1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510">
                <a:solidFill>
                  <a:schemeClr val="dk2"/>
                </a:solidFill>
              </a:rPr>
              <a:t>Adrián Lara</a:t>
            </a:r>
            <a:endParaRPr sz="151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510">
                <a:solidFill>
                  <a:schemeClr val="dk2"/>
                </a:solidFill>
              </a:rPr>
              <a:t>Miguel Muñoz</a:t>
            </a:r>
            <a:endParaRPr sz="151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510">
                <a:solidFill>
                  <a:schemeClr val="dk2"/>
                </a:solidFill>
              </a:rPr>
              <a:t>Alex </a:t>
            </a:r>
            <a:r>
              <a:rPr lang="es" sz="1510">
                <a:solidFill>
                  <a:schemeClr val="dk2"/>
                </a:solidFill>
              </a:rPr>
              <a:t>Riera</a:t>
            </a:r>
            <a:endParaRPr sz="151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510">
                <a:solidFill>
                  <a:schemeClr val="dk2"/>
                </a:solidFill>
              </a:rPr>
              <a:t>Pedro J. Cánovas</a:t>
            </a:r>
            <a:endParaRPr sz="151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510">
                <a:solidFill>
                  <a:schemeClr val="dk2"/>
                </a:solidFill>
              </a:rPr>
              <a:t>José B. Márquez</a:t>
            </a:r>
            <a:endParaRPr sz="151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256000"/>
            <a:ext cx="70305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Idea</a:t>
            </a:r>
            <a:endParaRPr b="0" sz="4400"/>
          </a:p>
        </p:txBody>
      </p:sp>
      <p:sp>
        <p:nvSpPr>
          <p:cNvPr id="284" name="Google Shape;284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997000"/>
            <a:ext cx="7030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22"/>
              <a:t>Queremos crear un buscador que, a través de consultas, nos dé una lista de pisos acorde a nuestras demandas.</a:t>
            </a:r>
            <a:endParaRPr sz="2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86" name="Google Shape;286;p14"/>
          <p:cNvSpPr txBox="1"/>
          <p:nvPr/>
        </p:nvSpPr>
        <p:spPr>
          <a:xfrm>
            <a:off x="1677725" y="1603050"/>
            <a:ext cx="747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990750" y="2535150"/>
            <a:ext cx="70305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543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" sz="2044"/>
              <a:t>Obtener los datos.</a:t>
            </a:r>
            <a:endParaRPr sz="2044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4"/>
          </a:p>
          <a:p>
            <a:pPr indent="-34543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" sz="2044"/>
              <a:t>Preprocesado de los datos.</a:t>
            </a:r>
            <a:endParaRPr sz="2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44"/>
              <a:t>III.	Crear un modelo y entrenarlo.</a:t>
            </a:r>
            <a:endParaRPr sz="2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256000"/>
            <a:ext cx="70305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¿De dónde sacaremos los datos?</a:t>
            </a:r>
            <a:endParaRPr b="0" sz="4400"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599363" y="1269875"/>
            <a:ext cx="2305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Maven Pro"/>
                <a:ea typeface="Maven Pro"/>
                <a:cs typeface="Maven Pro"/>
                <a:sym typeface="Maven Pro"/>
              </a:rPr>
              <a:t>LIBRE ACCESO </a:t>
            </a:r>
            <a:endParaRPr sz="800"/>
          </a:p>
        </p:txBody>
      </p:sp>
      <p:sp>
        <p:nvSpPr>
          <p:cNvPr id="294" name="Google Shape;294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15"/>
          <p:cNvCxnSpPr/>
          <p:nvPr/>
        </p:nvCxnSpPr>
        <p:spPr>
          <a:xfrm>
            <a:off x="4423775" y="1513500"/>
            <a:ext cx="3600" cy="27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4571988" y="1269875"/>
            <a:ext cx="4080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Maven Pro"/>
                <a:ea typeface="Maven Pro"/>
                <a:cs typeface="Maven Pro"/>
                <a:sym typeface="Maven Pro"/>
              </a:rPr>
              <a:t>NI PIDIÉNDOLO POR FAVOR</a:t>
            </a:r>
            <a:endParaRPr sz="2100"/>
          </a:p>
        </p:txBody>
      </p:sp>
      <p:sp>
        <p:nvSpPr>
          <p:cNvPr id="297" name="Google Shape;297;p15"/>
          <p:cNvSpPr txBox="1"/>
          <p:nvPr/>
        </p:nvSpPr>
        <p:spPr>
          <a:xfrm>
            <a:off x="1783125" y="2090550"/>
            <a:ext cx="23058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Indomio</a:t>
            </a:r>
            <a:endParaRPr b="1" sz="19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Pisos.com</a:t>
            </a:r>
            <a:endParaRPr b="1" sz="19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5374425" y="2090550"/>
            <a:ext cx="23058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Idealista</a:t>
            </a:r>
            <a:endParaRPr b="1" sz="19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Fotocasa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Habitaclia</a:t>
            </a:r>
            <a:endParaRPr b="1" sz="19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 rot="5400000">
            <a:off x="3517579" y="1361100"/>
            <a:ext cx="6288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00FF00"/>
                </a:solidFill>
                <a:latin typeface="Maven Pro"/>
                <a:ea typeface="Maven Pro"/>
                <a:cs typeface="Maven Pro"/>
                <a:sym typeface="Maven Pro"/>
              </a:rPr>
              <a:t>:)</a:t>
            </a:r>
            <a:endParaRPr b="1" sz="2300">
              <a:solidFill>
                <a:srgbClr val="00FF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 rot="5400000">
            <a:off x="8276854" y="1286825"/>
            <a:ext cx="6288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&gt;</a:t>
            </a:r>
            <a:r>
              <a:rPr b="1" lang="es" sz="23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:(</a:t>
            </a:r>
            <a:endParaRPr b="1" sz="2300"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256000"/>
            <a:ext cx="70305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¿Y cómo serán esos datos?</a:t>
            </a:r>
            <a:endParaRPr b="0" sz="4400"/>
          </a:p>
        </p:txBody>
      </p:sp>
      <p:sp>
        <p:nvSpPr>
          <p:cNvPr id="306" name="Google Shape;306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1179500" y="1363950"/>
            <a:ext cx="7030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22"/>
              <a:t>Por la naturaleza misma de las páginas web, serán datos no estructurados.</a:t>
            </a:r>
            <a:endParaRPr sz="2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cxnSp>
        <p:nvCxnSpPr>
          <p:cNvPr id="308" name="Google Shape;308;p16"/>
          <p:cNvCxnSpPr/>
          <p:nvPr/>
        </p:nvCxnSpPr>
        <p:spPr>
          <a:xfrm>
            <a:off x="4049350" y="2709825"/>
            <a:ext cx="13200" cy="16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7775" y="0"/>
            <a:ext cx="92517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514575" y="676800"/>
            <a:ext cx="45036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u="sng">
                <a:solidFill>
                  <a:schemeClr val="hlink"/>
                </a:solidFill>
                <a:hlinkClick r:id="rId3"/>
              </a:rPr>
              <a:t>Repositorio GitHub</a:t>
            </a:r>
            <a:endParaRPr b="0" sz="4400"/>
          </a:p>
        </p:txBody>
      </p:sp>
      <p:sp>
        <p:nvSpPr>
          <p:cNvPr id="321" name="Google Shape;321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 txBox="1"/>
          <p:nvPr>
            <p:ph type="title"/>
          </p:nvPr>
        </p:nvSpPr>
        <p:spPr>
          <a:xfrm>
            <a:off x="1154700" y="1772950"/>
            <a:ext cx="7030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5178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155"/>
              <a:t>¿Pull entre ramas?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5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155"/>
              <a:t>¿Exportar entorno?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