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0" r:id="rId3"/>
    <p:sldId id="262" r:id="rId4"/>
    <p:sldId id="307" r:id="rId5"/>
    <p:sldId id="308" r:id="rId6"/>
    <p:sldId id="309" r:id="rId7"/>
    <p:sldId id="263" r:id="rId8"/>
    <p:sldId id="264" r:id="rId9"/>
    <p:sldId id="284" r:id="rId10"/>
    <p:sldId id="267" r:id="rId11"/>
    <p:sldId id="261" r:id="rId12"/>
  </p:sldIdLst>
  <p:sldSz cx="9144000" cy="5143500" type="screen16x9"/>
  <p:notesSz cx="6858000" cy="9144000"/>
  <p:embeddedFontLst>
    <p:embeddedFont>
      <p:font typeface="Figtree" panose="020B060402020202020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ora" panose="020B0604020202020204" charset="0"/>
      <p:regular r:id="rId26"/>
      <p:bold r:id="rId27"/>
    </p:embeddedFont>
    <p:embeddedFont>
      <p:font typeface="Sora ExtraBold" panose="020B0604020202020204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DD345A-AC41-49E6-AD05-950992A8AEE8}">
  <a:tblStyle styleId="{4BDD345A-AC41-49E6-AD05-950992A8A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e83fd9395e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e83fd9395e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9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78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56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10025"/>
            <a:ext cx="37254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0150"/>
            <a:ext cx="372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subTitle" idx="1"/>
          </p:nvPr>
        </p:nvSpPr>
        <p:spPr>
          <a:xfrm>
            <a:off x="1006517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2"/>
          </p:nvPr>
        </p:nvSpPr>
        <p:spPr>
          <a:xfrm>
            <a:off x="3433347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3"/>
          </p:nvPr>
        </p:nvSpPr>
        <p:spPr>
          <a:xfrm>
            <a:off x="5860183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1006517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3433347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5860183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5" name="Google Shape;415;p20"/>
          <p:cNvGrpSpPr/>
          <p:nvPr/>
        </p:nvGrpSpPr>
        <p:grpSpPr>
          <a:xfrm>
            <a:off x="6061998" y="3549943"/>
            <a:ext cx="4185193" cy="2215409"/>
            <a:chOff x="6061998" y="3549943"/>
            <a:chExt cx="4185193" cy="2215409"/>
          </a:xfrm>
        </p:grpSpPr>
        <p:sp>
          <p:nvSpPr>
            <p:cNvPr id="416" name="Google Shape;416;p20"/>
            <p:cNvSpPr/>
            <p:nvPr/>
          </p:nvSpPr>
          <p:spPr>
            <a:xfrm rot="-4417236">
              <a:off x="6224475" y="4433707"/>
              <a:ext cx="1161674" cy="1208074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 rot="906888">
              <a:off x="8276437" y="3781227"/>
              <a:ext cx="1889705" cy="872357"/>
            </a:xfrm>
            <a:custGeom>
              <a:avLst/>
              <a:gdLst/>
              <a:ahLst/>
              <a:cxnLst/>
              <a:rect l="l" t="t" r="r" b="b"/>
              <a:pathLst>
                <a:path w="32127" h="14831" extrusionOk="0">
                  <a:moveTo>
                    <a:pt x="24304" y="0"/>
                  </a:moveTo>
                  <a:cubicBezTo>
                    <a:pt x="23654" y="0"/>
                    <a:pt x="23000" y="28"/>
                    <a:pt x="22351" y="55"/>
                  </a:cubicBezTo>
                  <a:cubicBezTo>
                    <a:pt x="18093" y="248"/>
                    <a:pt x="13844" y="439"/>
                    <a:pt x="9583" y="633"/>
                  </a:cubicBezTo>
                  <a:cubicBezTo>
                    <a:pt x="7984" y="702"/>
                    <a:pt x="6349" y="782"/>
                    <a:pt x="4792" y="1201"/>
                  </a:cubicBezTo>
                  <a:cubicBezTo>
                    <a:pt x="3760" y="1472"/>
                    <a:pt x="2738" y="1909"/>
                    <a:pt x="1923" y="2618"/>
                  </a:cubicBezTo>
                  <a:cubicBezTo>
                    <a:pt x="971" y="3457"/>
                    <a:pt x="578" y="4507"/>
                    <a:pt x="272" y="5705"/>
                  </a:cubicBezTo>
                  <a:cubicBezTo>
                    <a:pt x="114" y="6343"/>
                    <a:pt x="1" y="6998"/>
                    <a:pt x="1" y="7655"/>
                  </a:cubicBezTo>
                  <a:cubicBezTo>
                    <a:pt x="1" y="8817"/>
                    <a:pt x="393" y="10041"/>
                    <a:pt x="1304" y="10758"/>
                  </a:cubicBezTo>
                  <a:cubicBezTo>
                    <a:pt x="1907" y="11231"/>
                    <a:pt x="2658" y="11449"/>
                    <a:pt x="3411" y="11581"/>
                  </a:cubicBezTo>
                  <a:cubicBezTo>
                    <a:pt x="4358" y="11752"/>
                    <a:pt x="5320" y="11809"/>
                    <a:pt x="6282" y="11809"/>
                  </a:cubicBezTo>
                  <a:cubicBezTo>
                    <a:pt x="6351" y="11809"/>
                    <a:pt x="6419" y="11808"/>
                    <a:pt x="6488" y="11808"/>
                  </a:cubicBezTo>
                  <a:lnTo>
                    <a:pt x="6488" y="11808"/>
                  </a:lnTo>
                  <a:cubicBezTo>
                    <a:pt x="6488" y="12744"/>
                    <a:pt x="6402" y="13669"/>
                    <a:pt x="6236" y="14588"/>
                  </a:cubicBezTo>
                  <a:cubicBezTo>
                    <a:pt x="6208" y="14699"/>
                    <a:pt x="6299" y="14830"/>
                    <a:pt x="6412" y="14830"/>
                  </a:cubicBezTo>
                  <a:cubicBezTo>
                    <a:pt x="6443" y="14830"/>
                    <a:pt x="6475" y="14821"/>
                    <a:pt x="6507" y="14798"/>
                  </a:cubicBezTo>
                  <a:cubicBezTo>
                    <a:pt x="7686" y="13923"/>
                    <a:pt x="8727" y="12874"/>
                    <a:pt x="9575" y="11686"/>
                  </a:cubicBezTo>
                  <a:cubicBezTo>
                    <a:pt x="13703" y="11457"/>
                    <a:pt x="17831" y="11239"/>
                    <a:pt x="21949" y="11012"/>
                  </a:cubicBezTo>
                  <a:cubicBezTo>
                    <a:pt x="24213" y="10889"/>
                    <a:pt x="26549" y="10750"/>
                    <a:pt x="28551" y="9701"/>
                  </a:cubicBezTo>
                  <a:cubicBezTo>
                    <a:pt x="30553" y="8643"/>
                    <a:pt x="32127" y="6412"/>
                    <a:pt x="31671" y="4200"/>
                  </a:cubicBezTo>
                  <a:cubicBezTo>
                    <a:pt x="31296" y="2381"/>
                    <a:pt x="29661" y="1025"/>
                    <a:pt x="27886" y="467"/>
                  </a:cubicBezTo>
                  <a:cubicBezTo>
                    <a:pt x="26729" y="96"/>
                    <a:pt x="25521" y="0"/>
                    <a:pt x="24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6813174" y="3420802"/>
            <a:ext cx="1978891" cy="1623715"/>
            <a:chOff x="6813174" y="3420802"/>
            <a:chExt cx="1978891" cy="1623715"/>
          </a:xfrm>
        </p:grpSpPr>
        <p:grpSp>
          <p:nvGrpSpPr>
            <p:cNvPr id="419" name="Google Shape;419;p20"/>
            <p:cNvGrpSpPr/>
            <p:nvPr/>
          </p:nvGrpSpPr>
          <p:grpSpPr>
            <a:xfrm>
              <a:off x="8658805" y="3420802"/>
              <a:ext cx="133260" cy="129152"/>
              <a:chOff x="3739723" y="2282290"/>
              <a:chExt cx="690824" cy="669530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0"/>
            <p:cNvGrpSpPr/>
            <p:nvPr/>
          </p:nvGrpSpPr>
          <p:grpSpPr>
            <a:xfrm rot="10800000">
              <a:off x="6813174" y="4889755"/>
              <a:ext cx="371307" cy="91637"/>
              <a:chOff x="4241622" y="1303995"/>
              <a:chExt cx="1256112" cy="310004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20"/>
            <p:cNvSpPr/>
            <p:nvPr/>
          </p:nvSpPr>
          <p:spPr>
            <a:xfrm>
              <a:off x="8137472" y="4151319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7766261" y="495287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0"/>
          <p:cNvGrpSpPr/>
          <p:nvPr/>
        </p:nvGrpSpPr>
        <p:grpSpPr>
          <a:xfrm>
            <a:off x="7697971" y="3832752"/>
            <a:ext cx="2327821" cy="1671087"/>
            <a:chOff x="7697971" y="3832752"/>
            <a:chExt cx="2327821" cy="1671087"/>
          </a:xfrm>
        </p:grpSpPr>
        <p:sp>
          <p:nvSpPr>
            <p:cNvPr id="431" name="Google Shape;431;p20"/>
            <p:cNvSpPr/>
            <p:nvPr/>
          </p:nvSpPr>
          <p:spPr>
            <a:xfrm rot="-2363236">
              <a:off x="8603847" y="4069861"/>
              <a:ext cx="1175717" cy="1196870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" name="Google Shape;432;p20"/>
            <p:cNvGrpSpPr/>
            <p:nvPr/>
          </p:nvGrpSpPr>
          <p:grpSpPr>
            <a:xfrm rot="5400000">
              <a:off x="7737658" y="4314137"/>
              <a:ext cx="931925" cy="1011299"/>
              <a:chOff x="7964808" y="1223299"/>
              <a:chExt cx="931925" cy="1011299"/>
            </a:xfrm>
          </p:grpSpPr>
          <p:sp>
            <p:nvSpPr>
              <p:cNvPr id="433" name="Google Shape;433;p20"/>
              <p:cNvSpPr/>
              <p:nvPr/>
            </p:nvSpPr>
            <p:spPr>
              <a:xfrm>
                <a:off x="7988310" y="1243878"/>
                <a:ext cx="884921" cy="969533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962" extrusionOk="0">
                    <a:moveTo>
                      <a:pt x="6320" y="1"/>
                    </a:moveTo>
                    <a:cubicBezTo>
                      <a:pt x="6155" y="1"/>
                      <a:pt x="5993" y="51"/>
                      <a:pt x="5860" y="153"/>
                    </a:cubicBezTo>
                    <a:lnTo>
                      <a:pt x="5142" y="948"/>
                    </a:lnTo>
                    <a:lnTo>
                      <a:pt x="5134" y="948"/>
                    </a:lnTo>
                    <a:lnTo>
                      <a:pt x="876" y="5733"/>
                    </a:lnTo>
                    <a:lnTo>
                      <a:pt x="1170" y="6002"/>
                    </a:lnTo>
                    <a:lnTo>
                      <a:pt x="1170" y="6002"/>
                    </a:lnTo>
                    <a:lnTo>
                      <a:pt x="876" y="5741"/>
                    </a:lnTo>
                    <a:lnTo>
                      <a:pt x="1" y="7962"/>
                    </a:lnTo>
                    <a:lnTo>
                      <a:pt x="2108" y="6843"/>
                    </a:lnTo>
                    <a:lnTo>
                      <a:pt x="6374" y="2050"/>
                    </a:lnTo>
                    <a:lnTo>
                      <a:pt x="7083" y="1238"/>
                    </a:lnTo>
                    <a:cubicBezTo>
                      <a:pt x="7266" y="923"/>
                      <a:pt x="7197" y="495"/>
                      <a:pt x="6890" y="224"/>
                    </a:cubicBezTo>
                    <a:cubicBezTo>
                      <a:pt x="6890" y="213"/>
                      <a:pt x="6882" y="213"/>
                      <a:pt x="6874" y="205"/>
                    </a:cubicBezTo>
                    <a:cubicBezTo>
                      <a:pt x="6709" y="69"/>
                      <a:pt x="6512" y="1"/>
                      <a:pt x="6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7988310" y="1942959"/>
                <a:ext cx="256696" cy="270451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221" extrusionOk="0">
                    <a:moveTo>
                      <a:pt x="876" y="0"/>
                    </a:moveTo>
                    <a:lnTo>
                      <a:pt x="1" y="2221"/>
                    </a:lnTo>
                    <a:lnTo>
                      <a:pt x="2108" y="1102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7964808" y="1921771"/>
                <a:ext cx="302726" cy="312827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569" extrusionOk="0">
                    <a:moveTo>
                      <a:pt x="1138" y="462"/>
                    </a:moveTo>
                    <a:lnTo>
                      <a:pt x="2003" y="1240"/>
                    </a:lnTo>
                    <a:lnTo>
                      <a:pt x="517" y="2027"/>
                    </a:lnTo>
                    <a:lnTo>
                      <a:pt x="517" y="2027"/>
                    </a:lnTo>
                    <a:lnTo>
                      <a:pt x="1138" y="462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9" y="3"/>
                      <a:pt x="1025" y="8"/>
                    </a:cubicBezTo>
                    <a:cubicBezTo>
                      <a:pt x="972" y="17"/>
                      <a:pt x="928" y="61"/>
                      <a:pt x="901" y="113"/>
                    </a:cubicBezTo>
                    <a:lnTo>
                      <a:pt x="28" y="2334"/>
                    </a:lnTo>
                    <a:cubicBezTo>
                      <a:pt x="1" y="2403"/>
                      <a:pt x="19" y="2483"/>
                      <a:pt x="80" y="2527"/>
                    </a:cubicBezTo>
                    <a:cubicBezTo>
                      <a:pt x="105" y="2552"/>
                      <a:pt x="150" y="2569"/>
                      <a:pt x="194" y="2569"/>
                    </a:cubicBezTo>
                    <a:cubicBezTo>
                      <a:pt x="219" y="2569"/>
                      <a:pt x="246" y="2560"/>
                      <a:pt x="271" y="2552"/>
                    </a:cubicBezTo>
                    <a:lnTo>
                      <a:pt x="2389" y="1425"/>
                    </a:lnTo>
                    <a:cubicBezTo>
                      <a:pt x="2433" y="1398"/>
                      <a:pt x="2466" y="1345"/>
                      <a:pt x="2475" y="1293"/>
                    </a:cubicBezTo>
                    <a:cubicBezTo>
                      <a:pt x="2485" y="1240"/>
                      <a:pt x="2458" y="1179"/>
                      <a:pt x="2414" y="1144"/>
                    </a:cubicBezTo>
                    <a:lnTo>
                      <a:pt x="1182" y="42"/>
                    </a:lnTo>
                    <a:cubicBezTo>
                      <a:pt x="1150" y="18"/>
                      <a:pt x="1109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7988310" y="2119525"/>
                <a:ext cx="88529" cy="9388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71" extrusionOk="0">
                    <a:moveTo>
                      <a:pt x="299" y="0"/>
                    </a:moveTo>
                    <a:lnTo>
                      <a:pt x="1" y="771"/>
                    </a:lnTo>
                    <a:lnTo>
                      <a:pt x="727" y="38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8071359" y="1338006"/>
                <a:ext cx="716753" cy="759358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6236" extrusionOk="0">
                    <a:moveTo>
                      <a:pt x="4469" y="412"/>
                    </a:moveTo>
                    <a:lnTo>
                      <a:pt x="5457" y="1296"/>
                    </a:lnTo>
                    <a:lnTo>
                      <a:pt x="1417" y="5824"/>
                    </a:lnTo>
                    <a:lnTo>
                      <a:pt x="909" y="5380"/>
                    </a:lnTo>
                    <a:lnTo>
                      <a:pt x="429" y="4949"/>
                    </a:lnTo>
                    <a:lnTo>
                      <a:pt x="4469" y="412"/>
                    </a:lnTo>
                    <a:close/>
                    <a:moveTo>
                      <a:pt x="4443" y="1"/>
                    </a:moveTo>
                    <a:cubicBezTo>
                      <a:pt x="4399" y="9"/>
                      <a:pt x="4355" y="28"/>
                      <a:pt x="4328" y="62"/>
                    </a:cubicBezTo>
                    <a:lnTo>
                      <a:pt x="62" y="4844"/>
                    </a:lnTo>
                    <a:cubicBezTo>
                      <a:pt x="1" y="4924"/>
                      <a:pt x="9" y="5029"/>
                      <a:pt x="78" y="5090"/>
                    </a:cubicBezTo>
                    <a:lnTo>
                      <a:pt x="1312" y="6192"/>
                    </a:lnTo>
                    <a:cubicBezTo>
                      <a:pt x="1348" y="6227"/>
                      <a:pt x="1390" y="6236"/>
                      <a:pt x="1426" y="6236"/>
                    </a:cubicBezTo>
                    <a:cubicBezTo>
                      <a:pt x="1478" y="6236"/>
                      <a:pt x="1522" y="6219"/>
                      <a:pt x="1558" y="6183"/>
                    </a:cubicBezTo>
                    <a:lnTo>
                      <a:pt x="5824" y="1392"/>
                    </a:lnTo>
                    <a:cubicBezTo>
                      <a:pt x="5885" y="1321"/>
                      <a:pt x="5877" y="1216"/>
                      <a:pt x="5808" y="1147"/>
                    </a:cubicBezTo>
                    <a:lnTo>
                      <a:pt x="4565" y="45"/>
                    </a:lnTo>
                    <a:cubicBezTo>
                      <a:pt x="4538" y="18"/>
                      <a:pt x="4496" y="1"/>
                      <a:pt x="4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8591936" y="1223299"/>
                <a:ext cx="304797" cy="2917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96" extrusionOk="0">
                    <a:moveTo>
                      <a:pt x="1361" y="340"/>
                    </a:moveTo>
                    <a:cubicBezTo>
                      <a:pt x="1514" y="340"/>
                      <a:pt x="1672" y="395"/>
                      <a:pt x="1803" y="506"/>
                    </a:cubicBezTo>
                    <a:lnTo>
                      <a:pt x="1820" y="515"/>
                    </a:lnTo>
                    <a:cubicBezTo>
                      <a:pt x="2057" y="733"/>
                      <a:pt x="2126" y="1056"/>
                      <a:pt x="1986" y="1310"/>
                    </a:cubicBezTo>
                    <a:lnTo>
                      <a:pt x="1400" y="1984"/>
                    </a:lnTo>
                    <a:lnTo>
                      <a:pt x="420" y="1109"/>
                    </a:lnTo>
                    <a:lnTo>
                      <a:pt x="1016" y="445"/>
                    </a:lnTo>
                    <a:cubicBezTo>
                      <a:pt x="1117" y="375"/>
                      <a:pt x="1238" y="340"/>
                      <a:pt x="1361" y="340"/>
                    </a:cubicBezTo>
                    <a:close/>
                    <a:moveTo>
                      <a:pt x="1367" y="0"/>
                    </a:moveTo>
                    <a:cubicBezTo>
                      <a:pt x="1163" y="0"/>
                      <a:pt x="962" y="64"/>
                      <a:pt x="798" y="191"/>
                    </a:cubicBezTo>
                    <a:cubicBezTo>
                      <a:pt x="788" y="191"/>
                      <a:pt x="779" y="200"/>
                      <a:pt x="779" y="208"/>
                    </a:cubicBezTo>
                    <a:lnTo>
                      <a:pt x="45" y="1012"/>
                    </a:lnTo>
                    <a:cubicBezTo>
                      <a:pt x="19" y="1039"/>
                      <a:pt x="1" y="1092"/>
                      <a:pt x="1" y="1136"/>
                    </a:cubicBezTo>
                    <a:cubicBezTo>
                      <a:pt x="11" y="1180"/>
                      <a:pt x="28" y="1222"/>
                      <a:pt x="64" y="1249"/>
                    </a:cubicBezTo>
                    <a:lnTo>
                      <a:pt x="1295" y="2351"/>
                    </a:lnTo>
                    <a:cubicBezTo>
                      <a:pt x="1331" y="2376"/>
                      <a:pt x="1375" y="2395"/>
                      <a:pt x="1409" y="2395"/>
                    </a:cubicBezTo>
                    <a:lnTo>
                      <a:pt x="1428" y="2395"/>
                    </a:lnTo>
                    <a:cubicBezTo>
                      <a:pt x="1470" y="2395"/>
                      <a:pt x="1514" y="2368"/>
                      <a:pt x="1541" y="2343"/>
                    </a:cubicBezTo>
                    <a:lnTo>
                      <a:pt x="2248" y="1520"/>
                    </a:lnTo>
                    <a:cubicBezTo>
                      <a:pt x="2257" y="1511"/>
                      <a:pt x="2267" y="1503"/>
                      <a:pt x="2267" y="1495"/>
                    </a:cubicBezTo>
                    <a:cubicBezTo>
                      <a:pt x="2502" y="1109"/>
                      <a:pt x="2414" y="584"/>
                      <a:pt x="2047" y="261"/>
                    </a:cubicBezTo>
                    <a:cubicBezTo>
                      <a:pt x="2047" y="261"/>
                      <a:pt x="2038" y="252"/>
                      <a:pt x="2022" y="244"/>
                    </a:cubicBezTo>
                    <a:cubicBezTo>
                      <a:pt x="1831" y="82"/>
                      <a:pt x="1597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8153434" y="1410338"/>
                <a:ext cx="549559" cy="611407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021" extrusionOk="0">
                    <a:moveTo>
                      <a:pt x="4258" y="1"/>
                    </a:moveTo>
                    <a:lnTo>
                      <a:pt x="0" y="4802"/>
                    </a:lnTo>
                    <a:lnTo>
                      <a:pt x="254" y="5021"/>
                    </a:lnTo>
                    <a:lnTo>
                      <a:pt x="4512" y="229"/>
                    </a:lnTo>
                    <a:lnTo>
                      <a:pt x="4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80" name="Google Shape;480;p22"/>
          <p:cNvSpPr txBox="1">
            <a:spLocks noGrp="1"/>
          </p:cNvSpPr>
          <p:nvPr>
            <p:ph type="subTitle" idx="1"/>
          </p:nvPr>
        </p:nvSpPr>
        <p:spPr>
          <a:xfrm>
            <a:off x="2311623" y="20944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2"/>
          <p:cNvSpPr txBox="1">
            <a:spLocks noGrp="1"/>
          </p:cNvSpPr>
          <p:nvPr>
            <p:ph type="subTitle" idx="2"/>
          </p:nvPr>
        </p:nvSpPr>
        <p:spPr>
          <a:xfrm>
            <a:off x="5555277" y="20944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2"/>
          <p:cNvSpPr txBox="1">
            <a:spLocks noGrp="1"/>
          </p:cNvSpPr>
          <p:nvPr>
            <p:ph type="subTitle" idx="3"/>
          </p:nvPr>
        </p:nvSpPr>
        <p:spPr>
          <a:xfrm>
            <a:off x="2311623" y="35278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2"/>
          <p:cNvSpPr txBox="1">
            <a:spLocks noGrp="1"/>
          </p:cNvSpPr>
          <p:nvPr>
            <p:ph type="subTitle" idx="4"/>
          </p:nvPr>
        </p:nvSpPr>
        <p:spPr>
          <a:xfrm>
            <a:off x="5555277" y="35278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subTitle" idx="5"/>
          </p:nvPr>
        </p:nvSpPr>
        <p:spPr>
          <a:xfrm>
            <a:off x="2311623" y="1804950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85" name="Google Shape;485;p22"/>
          <p:cNvSpPr txBox="1">
            <a:spLocks noGrp="1"/>
          </p:cNvSpPr>
          <p:nvPr>
            <p:ph type="subTitle" idx="6"/>
          </p:nvPr>
        </p:nvSpPr>
        <p:spPr>
          <a:xfrm>
            <a:off x="5555275" y="1804950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86" name="Google Shape;486;p22"/>
          <p:cNvSpPr txBox="1">
            <a:spLocks noGrp="1"/>
          </p:cNvSpPr>
          <p:nvPr>
            <p:ph type="subTitle" idx="7"/>
          </p:nvPr>
        </p:nvSpPr>
        <p:spPr>
          <a:xfrm>
            <a:off x="2311623" y="3238400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87" name="Google Shape;487;p22"/>
          <p:cNvSpPr txBox="1">
            <a:spLocks noGrp="1"/>
          </p:cNvSpPr>
          <p:nvPr>
            <p:ph type="subTitle" idx="8"/>
          </p:nvPr>
        </p:nvSpPr>
        <p:spPr>
          <a:xfrm>
            <a:off x="5555275" y="3238400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9" name="Google Shape;489;p22"/>
          <p:cNvGrpSpPr/>
          <p:nvPr/>
        </p:nvGrpSpPr>
        <p:grpSpPr>
          <a:xfrm>
            <a:off x="6788942" y="-754208"/>
            <a:ext cx="2986577" cy="3290067"/>
            <a:chOff x="6788942" y="-754208"/>
            <a:chExt cx="2986577" cy="3290067"/>
          </a:xfrm>
        </p:grpSpPr>
        <p:sp>
          <p:nvSpPr>
            <p:cNvPr id="490" name="Google Shape;490;p22"/>
            <p:cNvSpPr/>
            <p:nvPr/>
          </p:nvSpPr>
          <p:spPr>
            <a:xfrm rot="6459107" flipH="1">
              <a:off x="8459523" y="1211795"/>
              <a:ext cx="1147188" cy="1193127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 rot="-1257192" flipH="1">
              <a:off x="6949488" y="-556994"/>
              <a:ext cx="1313961" cy="1140723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2"/>
          <p:cNvGrpSpPr/>
          <p:nvPr/>
        </p:nvGrpSpPr>
        <p:grpSpPr>
          <a:xfrm>
            <a:off x="6929461" y="75529"/>
            <a:ext cx="2050602" cy="1416550"/>
            <a:chOff x="6929461" y="75529"/>
            <a:chExt cx="2050602" cy="1416550"/>
          </a:xfrm>
        </p:grpSpPr>
        <p:grpSp>
          <p:nvGrpSpPr>
            <p:cNvPr id="493" name="Google Shape;493;p22"/>
            <p:cNvGrpSpPr/>
            <p:nvPr/>
          </p:nvGrpSpPr>
          <p:grpSpPr>
            <a:xfrm>
              <a:off x="8328491" y="1145333"/>
              <a:ext cx="140030" cy="129152"/>
              <a:chOff x="3739723" y="2282290"/>
              <a:chExt cx="690824" cy="669530"/>
            </a:xfrm>
          </p:grpSpPr>
          <p:sp>
            <p:nvSpPr>
              <p:cNvPr id="494" name="Google Shape;494;p22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22"/>
            <p:cNvGrpSpPr/>
            <p:nvPr/>
          </p:nvGrpSpPr>
          <p:grpSpPr>
            <a:xfrm rot="10800000">
              <a:off x="6929461" y="133967"/>
              <a:ext cx="371307" cy="91637"/>
              <a:chOff x="4241622" y="1303995"/>
              <a:chExt cx="1256112" cy="310004"/>
            </a:xfrm>
          </p:grpSpPr>
          <p:sp>
            <p:nvSpPr>
              <p:cNvPr id="499" name="Google Shape;499;p22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2"/>
            <p:cNvSpPr/>
            <p:nvPr/>
          </p:nvSpPr>
          <p:spPr>
            <a:xfrm>
              <a:off x="8673459" y="14671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8871098" y="755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2"/>
          <p:cNvGrpSpPr/>
          <p:nvPr/>
        </p:nvGrpSpPr>
        <p:grpSpPr>
          <a:xfrm>
            <a:off x="7871058" y="-184110"/>
            <a:ext cx="1400340" cy="1264952"/>
            <a:chOff x="7871058" y="-184110"/>
            <a:chExt cx="1400340" cy="1264952"/>
          </a:xfrm>
        </p:grpSpPr>
        <p:grpSp>
          <p:nvGrpSpPr>
            <p:cNvPr id="505" name="Google Shape;505;p22"/>
            <p:cNvGrpSpPr/>
            <p:nvPr/>
          </p:nvGrpSpPr>
          <p:grpSpPr>
            <a:xfrm>
              <a:off x="8382121" y="415432"/>
              <a:ext cx="889276" cy="665410"/>
              <a:chOff x="3163375" y="4315288"/>
              <a:chExt cx="783918" cy="586574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22"/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526" name="Google Shape;526;p22"/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2"/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22"/>
            <p:cNvGrpSpPr/>
            <p:nvPr/>
          </p:nvGrpSpPr>
          <p:grpSpPr>
            <a:xfrm rot="2218232">
              <a:off x="8076490" y="-136073"/>
              <a:ext cx="436982" cy="829265"/>
              <a:chOff x="8809675" y="2147700"/>
              <a:chExt cx="556197" cy="1055499"/>
            </a:xfrm>
          </p:grpSpPr>
          <p:sp>
            <p:nvSpPr>
              <p:cNvPr id="529" name="Google Shape;529;p22"/>
              <p:cNvSpPr/>
              <p:nvPr/>
            </p:nvSpPr>
            <p:spPr>
              <a:xfrm>
                <a:off x="8902575" y="2147700"/>
                <a:ext cx="463297" cy="604199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204" extrusionOk="0">
                    <a:moveTo>
                      <a:pt x="11" y="0"/>
                    </a:moveTo>
                    <a:lnTo>
                      <a:pt x="0" y="235"/>
                    </a:lnTo>
                    <a:lnTo>
                      <a:pt x="1436" y="296"/>
                    </a:lnTo>
                    <a:lnTo>
                      <a:pt x="630" y="884"/>
                    </a:lnTo>
                    <a:cubicBezTo>
                      <a:pt x="561" y="936"/>
                      <a:pt x="525" y="1031"/>
                      <a:pt x="552" y="1110"/>
                    </a:cubicBezTo>
                    <a:cubicBezTo>
                      <a:pt x="577" y="1198"/>
                      <a:pt x="657" y="1259"/>
                      <a:pt x="745" y="1259"/>
                    </a:cubicBezTo>
                    <a:lnTo>
                      <a:pt x="1243" y="1285"/>
                    </a:lnTo>
                    <a:lnTo>
                      <a:pt x="368" y="2027"/>
                    </a:lnTo>
                    <a:lnTo>
                      <a:pt x="525" y="2204"/>
                    </a:lnTo>
                    <a:lnTo>
                      <a:pt x="1409" y="1461"/>
                    </a:lnTo>
                    <a:cubicBezTo>
                      <a:pt x="1480" y="1398"/>
                      <a:pt x="1505" y="1293"/>
                      <a:pt x="1480" y="1207"/>
                    </a:cubicBezTo>
                    <a:cubicBezTo>
                      <a:pt x="1444" y="1119"/>
                      <a:pt x="1364" y="1058"/>
                      <a:pt x="1270" y="1049"/>
                    </a:cubicBezTo>
                    <a:lnTo>
                      <a:pt x="831" y="1031"/>
                    </a:lnTo>
                    <a:lnTo>
                      <a:pt x="1574" y="489"/>
                    </a:lnTo>
                    <a:cubicBezTo>
                      <a:pt x="1654" y="428"/>
                      <a:pt x="1690" y="323"/>
                      <a:pt x="1662" y="227"/>
                    </a:cubicBezTo>
                    <a:cubicBezTo>
                      <a:pt x="1627" y="130"/>
                      <a:pt x="1549" y="69"/>
                      <a:pt x="1444" y="6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 rot="10800000">
                <a:off x="8809675" y="2599000"/>
                <a:ext cx="463297" cy="604199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204" extrusionOk="0">
                    <a:moveTo>
                      <a:pt x="11" y="0"/>
                    </a:moveTo>
                    <a:lnTo>
                      <a:pt x="0" y="235"/>
                    </a:lnTo>
                    <a:lnTo>
                      <a:pt x="1436" y="296"/>
                    </a:lnTo>
                    <a:lnTo>
                      <a:pt x="630" y="884"/>
                    </a:lnTo>
                    <a:cubicBezTo>
                      <a:pt x="561" y="936"/>
                      <a:pt x="525" y="1031"/>
                      <a:pt x="552" y="1110"/>
                    </a:cubicBezTo>
                    <a:cubicBezTo>
                      <a:pt x="577" y="1198"/>
                      <a:pt x="657" y="1259"/>
                      <a:pt x="745" y="1259"/>
                    </a:cubicBezTo>
                    <a:lnTo>
                      <a:pt x="1243" y="1285"/>
                    </a:lnTo>
                    <a:lnTo>
                      <a:pt x="368" y="2027"/>
                    </a:lnTo>
                    <a:lnTo>
                      <a:pt x="525" y="2204"/>
                    </a:lnTo>
                    <a:lnTo>
                      <a:pt x="1409" y="1461"/>
                    </a:lnTo>
                    <a:cubicBezTo>
                      <a:pt x="1480" y="1398"/>
                      <a:pt x="1505" y="1293"/>
                      <a:pt x="1480" y="1207"/>
                    </a:cubicBezTo>
                    <a:cubicBezTo>
                      <a:pt x="1444" y="1119"/>
                      <a:pt x="1364" y="1058"/>
                      <a:pt x="1270" y="1049"/>
                    </a:cubicBezTo>
                    <a:lnTo>
                      <a:pt x="831" y="1031"/>
                    </a:lnTo>
                    <a:lnTo>
                      <a:pt x="1574" y="489"/>
                    </a:lnTo>
                    <a:cubicBezTo>
                      <a:pt x="1654" y="428"/>
                      <a:pt x="1690" y="323"/>
                      <a:pt x="1662" y="227"/>
                    </a:cubicBezTo>
                    <a:cubicBezTo>
                      <a:pt x="1627" y="130"/>
                      <a:pt x="1549" y="69"/>
                      <a:pt x="1444" y="6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84" name="Google Shape;684;p29"/>
          <p:cNvGrpSpPr/>
          <p:nvPr/>
        </p:nvGrpSpPr>
        <p:grpSpPr>
          <a:xfrm rot="10800000" flipH="1">
            <a:off x="6896453" y="-300138"/>
            <a:ext cx="2922819" cy="2224703"/>
            <a:chOff x="6903903" y="3212917"/>
            <a:chExt cx="2922819" cy="2224703"/>
          </a:xfrm>
        </p:grpSpPr>
        <p:sp>
          <p:nvSpPr>
            <p:cNvPr id="685" name="Google Shape;685;p29"/>
            <p:cNvSpPr/>
            <p:nvPr/>
          </p:nvSpPr>
          <p:spPr>
            <a:xfrm rot="2071610" flipH="1">
              <a:off x="8528761" y="3444889"/>
              <a:ext cx="1120928" cy="973032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 rot="-4253558">
              <a:off x="7028043" y="4506530"/>
              <a:ext cx="800827" cy="832849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9"/>
          <p:cNvGrpSpPr/>
          <p:nvPr/>
        </p:nvGrpSpPr>
        <p:grpSpPr>
          <a:xfrm rot="10800000" flipH="1">
            <a:off x="6698736" y="202077"/>
            <a:ext cx="2351707" cy="1079437"/>
            <a:chOff x="6706186" y="3855967"/>
            <a:chExt cx="2351707" cy="1079437"/>
          </a:xfrm>
        </p:grpSpPr>
        <p:grpSp>
          <p:nvGrpSpPr>
            <p:cNvPr id="688" name="Google Shape;688;p29"/>
            <p:cNvGrpSpPr/>
            <p:nvPr/>
          </p:nvGrpSpPr>
          <p:grpSpPr>
            <a:xfrm>
              <a:off x="8871117" y="4479427"/>
              <a:ext cx="133260" cy="129152"/>
              <a:chOff x="3739723" y="2282290"/>
              <a:chExt cx="690824" cy="669530"/>
            </a:xfrm>
          </p:grpSpPr>
          <p:sp>
            <p:nvSpPr>
              <p:cNvPr id="689" name="Google Shape;689;p29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29"/>
            <p:cNvGrpSpPr/>
            <p:nvPr/>
          </p:nvGrpSpPr>
          <p:grpSpPr>
            <a:xfrm rot="10800000">
              <a:off x="8686586" y="3855967"/>
              <a:ext cx="371307" cy="91637"/>
              <a:chOff x="4241622" y="1303995"/>
              <a:chExt cx="1256112" cy="310004"/>
            </a:xfrm>
          </p:grpSpPr>
          <p:sp>
            <p:nvSpPr>
              <p:cNvPr id="694" name="Google Shape;694;p29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29"/>
            <p:cNvSpPr/>
            <p:nvPr/>
          </p:nvSpPr>
          <p:spPr>
            <a:xfrm>
              <a:off x="7275147" y="4910519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706186" y="464990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9"/>
          <p:cNvGrpSpPr/>
          <p:nvPr/>
        </p:nvGrpSpPr>
        <p:grpSpPr>
          <a:xfrm rot="2700000" flipH="1">
            <a:off x="7521527" y="-708010"/>
            <a:ext cx="1474436" cy="1328685"/>
            <a:chOff x="3841236" y="2462345"/>
            <a:chExt cx="1474450" cy="1328698"/>
          </a:xfrm>
        </p:grpSpPr>
        <p:grpSp>
          <p:nvGrpSpPr>
            <p:cNvPr id="700" name="Google Shape;700;p29"/>
            <p:cNvGrpSpPr/>
            <p:nvPr/>
          </p:nvGrpSpPr>
          <p:grpSpPr>
            <a:xfrm>
              <a:off x="3841236" y="2462345"/>
              <a:ext cx="261888" cy="997496"/>
              <a:chOff x="3841236" y="2462345"/>
              <a:chExt cx="261888" cy="997496"/>
            </a:xfrm>
          </p:grpSpPr>
          <p:sp>
            <p:nvSpPr>
              <p:cNvPr id="701" name="Google Shape;701;p29"/>
              <p:cNvSpPr/>
              <p:nvPr/>
            </p:nvSpPr>
            <p:spPr>
              <a:xfrm>
                <a:off x="3879165" y="3209042"/>
                <a:ext cx="196867" cy="13339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17" extrusionOk="0">
                    <a:moveTo>
                      <a:pt x="762" y="0"/>
                    </a:moveTo>
                    <a:lnTo>
                      <a:pt x="0" y="8"/>
                    </a:lnTo>
                    <a:lnTo>
                      <a:pt x="210" y="516"/>
                    </a:lnTo>
                    <a:lnTo>
                      <a:pt x="508" y="508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3868328" y="2487115"/>
                <a:ext cx="207704" cy="7242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807" extrusionOk="0">
                    <a:moveTo>
                      <a:pt x="735" y="1"/>
                    </a:moveTo>
                    <a:lnTo>
                      <a:pt x="0" y="17"/>
                    </a:lnTo>
                    <a:lnTo>
                      <a:pt x="42" y="2806"/>
                    </a:lnTo>
                    <a:lnTo>
                      <a:pt x="804" y="2798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3938251" y="3315086"/>
                <a:ext cx="74309" cy="5005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94" extrusionOk="0">
                    <a:moveTo>
                      <a:pt x="0" y="0"/>
                    </a:moveTo>
                    <a:lnTo>
                      <a:pt x="9" y="193"/>
                    </a:lnTo>
                    <a:lnTo>
                      <a:pt x="288" y="19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3874779" y="3190981"/>
                <a:ext cx="187579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11" extrusionOk="0">
                    <a:moveTo>
                      <a:pt x="727" y="1"/>
                    </a:moveTo>
                    <a:lnTo>
                      <a:pt x="1" y="18"/>
                    </a:lnTo>
                    <a:lnTo>
                      <a:pt x="9" y="211"/>
                    </a:lnTo>
                    <a:lnTo>
                      <a:pt x="727" y="192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3841236" y="2462345"/>
                <a:ext cx="261888" cy="997496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3866" extrusionOk="0">
                    <a:moveTo>
                      <a:pt x="769" y="193"/>
                    </a:moveTo>
                    <a:lnTo>
                      <a:pt x="821" y="2902"/>
                    </a:lnTo>
                    <a:lnTo>
                      <a:pt x="534" y="3454"/>
                    </a:lnTo>
                    <a:lnTo>
                      <a:pt x="244" y="2911"/>
                    </a:lnTo>
                    <a:lnTo>
                      <a:pt x="191" y="202"/>
                    </a:lnTo>
                    <a:lnTo>
                      <a:pt x="769" y="193"/>
                    </a:lnTo>
                    <a:close/>
                    <a:moveTo>
                      <a:pt x="962" y="0"/>
                    </a:moveTo>
                    <a:lnTo>
                      <a:pt x="0" y="17"/>
                    </a:lnTo>
                    <a:lnTo>
                      <a:pt x="61" y="2955"/>
                    </a:lnTo>
                    <a:lnTo>
                      <a:pt x="534" y="3866"/>
                    </a:lnTo>
                    <a:lnTo>
                      <a:pt x="1014" y="2947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3852073" y="2584129"/>
                <a:ext cx="226023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11" extrusionOk="0">
                    <a:moveTo>
                      <a:pt x="876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876" y="193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29"/>
            <p:cNvSpPr/>
            <p:nvPr/>
          </p:nvSpPr>
          <p:spPr>
            <a:xfrm rot="10800000">
              <a:off x="3965996" y="2890304"/>
              <a:ext cx="1349690" cy="900739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10" name="Google Shape;710;p30"/>
          <p:cNvGrpSpPr/>
          <p:nvPr/>
        </p:nvGrpSpPr>
        <p:grpSpPr>
          <a:xfrm>
            <a:off x="5933813" y="-904578"/>
            <a:ext cx="4200965" cy="3673225"/>
            <a:chOff x="5933813" y="-904578"/>
            <a:chExt cx="4200965" cy="3673225"/>
          </a:xfrm>
        </p:grpSpPr>
        <p:sp>
          <p:nvSpPr>
            <p:cNvPr id="711" name="Google Shape;711;p30"/>
            <p:cNvSpPr/>
            <p:nvPr/>
          </p:nvSpPr>
          <p:spPr>
            <a:xfrm rot="9699340">
              <a:off x="8277511" y="1091505"/>
              <a:ext cx="1671419" cy="1450984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-2461773" flipH="1">
              <a:off x="6255899" y="-647105"/>
              <a:ext cx="1339099" cy="1482387"/>
            </a:xfrm>
            <a:custGeom>
              <a:avLst/>
              <a:gdLst/>
              <a:ahLst/>
              <a:cxnLst/>
              <a:rect l="l" t="t" r="r" b="b"/>
              <a:pathLst>
                <a:path w="12198" h="13503" extrusionOk="0">
                  <a:moveTo>
                    <a:pt x="6033" y="0"/>
                  </a:moveTo>
                  <a:cubicBezTo>
                    <a:pt x="4364" y="0"/>
                    <a:pt x="2676" y="731"/>
                    <a:pt x="1459" y="2463"/>
                  </a:cubicBezTo>
                  <a:cubicBezTo>
                    <a:pt x="534" y="3792"/>
                    <a:pt x="1" y="5559"/>
                    <a:pt x="263" y="7175"/>
                  </a:cubicBezTo>
                  <a:cubicBezTo>
                    <a:pt x="525" y="8829"/>
                    <a:pt x="1862" y="10113"/>
                    <a:pt x="3323" y="10806"/>
                  </a:cubicBezTo>
                  <a:cubicBezTo>
                    <a:pt x="3787" y="11024"/>
                    <a:pt x="4276" y="11206"/>
                    <a:pt x="4783" y="11320"/>
                  </a:cubicBezTo>
                  <a:cubicBezTo>
                    <a:pt x="4748" y="11968"/>
                    <a:pt x="4670" y="12615"/>
                    <a:pt x="4546" y="13261"/>
                  </a:cubicBezTo>
                  <a:cubicBezTo>
                    <a:pt x="4526" y="13371"/>
                    <a:pt x="4620" y="13503"/>
                    <a:pt x="4728" y="13503"/>
                  </a:cubicBezTo>
                  <a:cubicBezTo>
                    <a:pt x="4757" y="13503"/>
                    <a:pt x="4787" y="13493"/>
                    <a:pt x="4817" y="13471"/>
                  </a:cubicBezTo>
                  <a:cubicBezTo>
                    <a:pt x="5623" y="12877"/>
                    <a:pt x="6349" y="12203"/>
                    <a:pt x="6995" y="11469"/>
                  </a:cubicBezTo>
                  <a:cubicBezTo>
                    <a:pt x="7319" y="11425"/>
                    <a:pt x="7633" y="11364"/>
                    <a:pt x="7940" y="11267"/>
                  </a:cubicBezTo>
                  <a:cubicBezTo>
                    <a:pt x="9461" y="10795"/>
                    <a:pt x="10660" y="9632"/>
                    <a:pt x="11367" y="8235"/>
                  </a:cubicBezTo>
                  <a:cubicBezTo>
                    <a:pt x="12190" y="6598"/>
                    <a:pt x="12198" y="5051"/>
                    <a:pt x="11682" y="3748"/>
                  </a:cubicBezTo>
                  <a:cubicBezTo>
                    <a:pt x="10814" y="1522"/>
                    <a:pt x="8442" y="0"/>
                    <a:pt x="6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0"/>
          <p:cNvGrpSpPr/>
          <p:nvPr/>
        </p:nvGrpSpPr>
        <p:grpSpPr>
          <a:xfrm>
            <a:off x="6090836" y="226911"/>
            <a:ext cx="2790453" cy="1318415"/>
            <a:chOff x="6090836" y="226911"/>
            <a:chExt cx="2790453" cy="1318415"/>
          </a:xfrm>
        </p:grpSpPr>
        <p:grpSp>
          <p:nvGrpSpPr>
            <p:cNvPr id="714" name="Google Shape;714;p30"/>
            <p:cNvGrpSpPr/>
            <p:nvPr/>
          </p:nvGrpSpPr>
          <p:grpSpPr>
            <a:xfrm rot="10800000" flipH="1">
              <a:off x="8748030" y="1416174"/>
              <a:ext cx="133260" cy="129152"/>
              <a:chOff x="3739723" y="2282290"/>
              <a:chExt cx="690824" cy="669530"/>
            </a:xfrm>
          </p:grpSpPr>
          <p:sp>
            <p:nvSpPr>
              <p:cNvPr id="715" name="Google Shape;715;p30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30"/>
            <p:cNvGrpSpPr/>
            <p:nvPr/>
          </p:nvGrpSpPr>
          <p:grpSpPr>
            <a:xfrm flipH="1">
              <a:off x="6090836" y="447861"/>
              <a:ext cx="371307" cy="91637"/>
              <a:chOff x="4241622" y="1303995"/>
              <a:chExt cx="1256112" cy="310004"/>
            </a:xfrm>
          </p:grpSpPr>
          <p:sp>
            <p:nvSpPr>
              <p:cNvPr id="720" name="Google Shape;720;p30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0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30"/>
            <p:cNvSpPr/>
            <p:nvPr/>
          </p:nvSpPr>
          <p:spPr>
            <a:xfrm rot="10800000" flipH="1">
              <a:off x="7740859" y="48123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 rot="10800000" flipH="1">
              <a:off x="8718186" y="226911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7039457" y="-588430"/>
            <a:ext cx="2338031" cy="1756598"/>
            <a:chOff x="7039457" y="-588430"/>
            <a:chExt cx="2338031" cy="1756598"/>
          </a:xfrm>
        </p:grpSpPr>
        <p:grpSp>
          <p:nvGrpSpPr>
            <p:cNvPr id="726" name="Google Shape;726;p30"/>
            <p:cNvGrpSpPr/>
            <p:nvPr/>
          </p:nvGrpSpPr>
          <p:grpSpPr>
            <a:xfrm rot="954583" flipH="1">
              <a:off x="8101234" y="448388"/>
              <a:ext cx="1222502" cy="563005"/>
              <a:chOff x="6209134" y="2574097"/>
              <a:chExt cx="1108185" cy="510359"/>
            </a:xfrm>
          </p:grpSpPr>
          <p:sp>
            <p:nvSpPr>
              <p:cNvPr id="727" name="Google Shape;727;p30"/>
              <p:cNvSpPr/>
              <p:nvPr/>
            </p:nvSpPr>
            <p:spPr>
              <a:xfrm flipH="1">
                <a:off x="6290410" y="2599124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 flipH="1">
                <a:off x="6419163" y="2874685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 flipH="1">
                <a:off x="6414260" y="2685044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 flipH="1">
                <a:off x="6409872" y="2576935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0"/>
              <p:cNvSpPr/>
              <p:nvPr/>
            </p:nvSpPr>
            <p:spPr>
              <a:xfrm flipH="1">
                <a:off x="6209134" y="2574097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 flipH="1">
                <a:off x="6400841" y="2585450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3" name="Google Shape;733;p30"/>
            <p:cNvSpPr/>
            <p:nvPr/>
          </p:nvSpPr>
          <p:spPr>
            <a:xfrm rot="-2126681" flipH="1">
              <a:off x="7175570" y="-280538"/>
              <a:ext cx="1349702" cy="900747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4905432" y="2894874"/>
            <a:ext cx="2755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1483068" y="2894874"/>
            <a:ext cx="2755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4905432" y="2595975"/>
            <a:ext cx="2755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1483068" y="2595975"/>
            <a:ext cx="2755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" name="Google Shape;62;p5"/>
          <p:cNvGrpSpPr/>
          <p:nvPr/>
        </p:nvGrpSpPr>
        <p:grpSpPr>
          <a:xfrm>
            <a:off x="7163260" y="-613806"/>
            <a:ext cx="2687923" cy="2926345"/>
            <a:chOff x="7163260" y="-613806"/>
            <a:chExt cx="2687923" cy="2926345"/>
          </a:xfrm>
        </p:grpSpPr>
        <p:sp>
          <p:nvSpPr>
            <p:cNvPr id="63" name="Google Shape;63;p5"/>
            <p:cNvSpPr/>
            <p:nvPr/>
          </p:nvSpPr>
          <p:spPr>
            <a:xfrm rot="8100000">
              <a:off x="8396274" y="922075"/>
              <a:ext cx="1243037" cy="1114147"/>
            </a:xfrm>
            <a:custGeom>
              <a:avLst/>
              <a:gdLst/>
              <a:ahLst/>
              <a:cxnLst/>
              <a:rect l="l" t="t" r="r" b="b"/>
              <a:pathLst>
                <a:path w="24091" h="21593" extrusionOk="0">
                  <a:moveTo>
                    <a:pt x="12530" y="1"/>
                  </a:moveTo>
                  <a:cubicBezTo>
                    <a:pt x="12122" y="1"/>
                    <a:pt x="11730" y="33"/>
                    <a:pt x="11411" y="101"/>
                  </a:cubicBezTo>
                  <a:lnTo>
                    <a:pt x="2676" y="1929"/>
                  </a:lnTo>
                  <a:cubicBezTo>
                    <a:pt x="1853" y="2103"/>
                    <a:pt x="1119" y="2925"/>
                    <a:pt x="1039" y="3765"/>
                  </a:cubicBezTo>
                  <a:lnTo>
                    <a:pt x="78" y="15857"/>
                  </a:lnTo>
                  <a:cubicBezTo>
                    <a:pt x="0" y="16697"/>
                    <a:pt x="630" y="17458"/>
                    <a:pt x="1469" y="17544"/>
                  </a:cubicBezTo>
                  <a:lnTo>
                    <a:pt x="10309" y="18464"/>
                  </a:lnTo>
                  <a:cubicBezTo>
                    <a:pt x="11148" y="18550"/>
                    <a:pt x="11297" y="19049"/>
                    <a:pt x="10640" y="19582"/>
                  </a:cubicBezTo>
                  <a:lnTo>
                    <a:pt x="8831" y="21034"/>
                  </a:lnTo>
                  <a:cubicBezTo>
                    <a:pt x="8390" y="21393"/>
                    <a:pt x="8297" y="21593"/>
                    <a:pt x="8520" y="21593"/>
                  </a:cubicBezTo>
                  <a:cubicBezTo>
                    <a:pt x="8629" y="21593"/>
                    <a:pt x="8812" y="21545"/>
                    <a:pt x="9066" y="21446"/>
                  </a:cubicBezTo>
                  <a:lnTo>
                    <a:pt x="15793" y="18839"/>
                  </a:lnTo>
                  <a:cubicBezTo>
                    <a:pt x="16580" y="18533"/>
                    <a:pt x="17908" y="18235"/>
                    <a:pt x="18747" y="18182"/>
                  </a:cubicBezTo>
                  <a:lnTo>
                    <a:pt x="22603" y="17912"/>
                  </a:lnTo>
                  <a:cubicBezTo>
                    <a:pt x="23453" y="17859"/>
                    <a:pt x="24091" y="17116"/>
                    <a:pt x="24038" y="16277"/>
                  </a:cubicBezTo>
                  <a:lnTo>
                    <a:pt x="23337" y="4560"/>
                  </a:lnTo>
                  <a:cubicBezTo>
                    <a:pt x="23285" y="3721"/>
                    <a:pt x="22577" y="2820"/>
                    <a:pt x="21774" y="2567"/>
                  </a:cubicBezTo>
                  <a:lnTo>
                    <a:pt x="14376" y="239"/>
                  </a:lnTo>
                  <a:cubicBezTo>
                    <a:pt x="13880" y="84"/>
                    <a:pt x="13185" y="1"/>
                    <a:pt x="12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049199">
              <a:off x="7305399" y="-504783"/>
              <a:ext cx="892254" cy="1083293"/>
            </a:xfrm>
            <a:custGeom>
              <a:avLst/>
              <a:gdLst/>
              <a:ahLst/>
              <a:cxnLst/>
              <a:rect l="l" t="t" r="r" b="b"/>
              <a:pathLst>
                <a:path w="11667" h="14165" extrusionOk="0">
                  <a:moveTo>
                    <a:pt x="4479" y="0"/>
                  </a:moveTo>
                  <a:cubicBezTo>
                    <a:pt x="4407" y="0"/>
                    <a:pt x="4338" y="9"/>
                    <a:pt x="4269" y="9"/>
                  </a:cubicBezTo>
                  <a:cubicBezTo>
                    <a:pt x="4215" y="5"/>
                    <a:pt x="4162" y="3"/>
                    <a:pt x="4109" y="3"/>
                  </a:cubicBezTo>
                  <a:cubicBezTo>
                    <a:pt x="3915" y="3"/>
                    <a:pt x="3731" y="26"/>
                    <a:pt x="3559" y="61"/>
                  </a:cubicBezTo>
                  <a:cubicBezTo>
                    <a:pt x="2896" y="158"/>
                    <a:pt x="2256" y="376"/>
                    <a:pt x="1750" y="848"/>
                  </a:cubicBezTo>
                  <a:cubicBezTo>
                    <a:pt x="124" y="2334"/>
                    <a:pt x="0" y="7520"/>
                    <a:pt x="1383" y="9557"/>
                  </a:cubicBezTo>
                  <a:cubicBezTo>
                    <a:pt x="2405" y="11341"/>
                    <a:pt x="3788" y="12898"/>
                    <a:pt x="5448" y="14130"/>
                  </a:cubicBezTo>
                  <a:cubicBezTo>
                    <a:pt x="5480" y="14154"/>
                    <a:pt x="5512" y="14165"/>
                    <a:pt x="5543" y="14165"/>
                  </a:cubicBezTo>
                  <a:cubicBezTo>
                    <a:pt x="5659" y="14165"/>
                    <a:pt x="5758" y="14021"/>
                    <a:pt x="5738" y="13904"/>
                  </a:cubicBezTo>
                  <a:cubicBezTo>
                    <a:pt x="5545" y="12879"/>
                    <a:pt x="5457" y="11841"/>
                    <a:pt x="5475" y="10800"/>
                  </a:cubicBezTo>
                  <a:cubicBezTo>
                    <a:pt x="6674" y="10756"/>
                    <a:pt x="7862" y="10634"/>
                    <a:pt x="9043" y="10414"/>
                  </a:cubicBezTo>
                  <a:cubicBezTo>
                    <a:pt x="11465" y="9960"/>
                    <a:pt x="11666" y="7511"/>
                    <a:pt x="11595" y="5473"/>
                  </a:cubicBezTo>
                  <a:cubicBezTo>
                    <a:pt x="11553" y="4319"/>
                    <a:pt x="11595" y="3173"/>
                    <a:pt x="11299" y="2256"/>
                  </a:cubicBezTo>
                  <a:cubicBezTo>
                    <a:pt x="11001" y="1347"/>
                    <a:pt x="10380" y="665"/>
                    <a:pt x="9043" y="411"/>
                  </a:cubicBezTo>
                  <a:cubicBezTo>
                    <a:pt x="7538" y="130"/>
                    <a:pt x="6009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7222386" y="107467"/>
            <a:ext cx="1782203" cy="1267112"/>
            <a:chOff x="7222386" y="107467"/>
            <a:chExt cx="1782203" cy="1267112"/>
          </a:xfrm>
        </p:grpSpPr>
        <p:grpSp>
          <p:nvGrpSpPr>
            <p:cNvPr id="66" name="Google Shape;66;p5"/>
            <p:cNvGrpSpPr/>
            <p:nvPr/>
          </p:nvGrpSpPr>
          <p:grpSpPr>
            <a:xfrm>
              <a:off x="8871330" y="1245427"/>
              <a:ext cx="133260" cy="129152"/>
              <a:chOff x="3739723" y="2282290"/>
              <a:chExt cx="690824" cy="66953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5"/>
            <p:cNvGrpSpPr/>
            <p:nvPr/>
          </p:nvGrpSpPr>
          <p:grpSpPr>
            <a:xfrm rot="10800000">
              <a:off x="7222386" y="107467"/>
              <a:ext cx="371307" cy="91637"/>
              <a:chOff x="4241622" y="1303995"/>
              <a:chExt cx="1256112" cy="310004"/>
            </a:xfrm>
          </p:grpSpPr>
          <p:sp>
            <p:nvSpPr>
              <p:cNvPr id="72" name="Google Shape;72;p5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>
              <a:off x="8249384" y="11565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997198" y="3184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>
            <a:off x="8091236" y="-139832"/>
            <a:ext cx="1265759" cy="2035231"/>
            <a:chOff x="8091236" y="-139832"/>
            <a:chExt cx="1265759" cy="2035231"/>
          </a:xfrm>
        </p:grpSpPr>
        <p:grpSp>
          <p:nvGrpSpPr>
            <p:cNvPr id="78" name="Google Shape;78;p5"/>
            <p:cNvGrpSpPr/>
            <p:nvPr/>
          </p:nvGrpSpPr>
          <p:grpSpPr>
            <a:xfrm rot="-2700000">
              <a:off x="8308719" y="13417"/>
              <a:ext cx="830793" cy="959260"/>
              <a:chOff x="3936404" y="941780"/>
              <a:chExt cx="830801" cy="959269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4244231" y="1660664"/>
                <a:ext cx="229835" cy="22590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92" extrusionOk="0">
                    <a:moveTo>
                      <a:pt x="686" y="1"/>
                    </a:moveTo>
                    <a:cubicBezTo>
                      <a:pt x="653" y="1"/>
                      <a:pt x="616" y="3"/>
                      <a:pt x="578" y="7"/>
                    </a:cubicBezTo>
                    <a:lnTo>
                      <a:pt x="517" y="7"/>
                    </a:lnTo>
                    <a:cubicBezTo>
                      <a:pt x="496" y="6"/>
                      <a:pt x="476" y="5"/>
                      <a:pt x="456" y="5"/>
                    </a:cubicBezTo>
                    <a:cubicBezTo>
                      <a:pt x="63" y="5"/>
                      <a:pt x="0" y="264"/>
                      <a:pt x="0" y="540"/>
                    </a:cubicBezTo>
                    <a:lnTo>
                      <a:pt x="0" y="576"/>
                    </a:lnTo>
                    <a:cubicBezTo>
                      <a:pt x="9" y="853"/>
                      <a:pt x="91" y="1091"/>
                      <a:pt x="487" y="1091"/>
                    </a:cubicBezTo>
                    <a:cubicBezTo>
                      <a:pt x="502" y="1091"/>
                      <a:pt x="518" y="1091"/>
                      <a:pt x="534" y="1090"/>
                    </a:cubicBezTo>
                    <a:lnTo>
                      <a:pt x="594" y="1082"/>
                    </a:lnTo>
                    <a:cubicBezTo>
                      <a:pt x="603" y="1082"/>
                      <a:pt x="611" y="1082"/>
                      <a:pt x="620" y="1082"/>
                    </a:cubicBezTo>
                    <a:cubicBezTo>
                      <a:pt x="1103" y="1082"/>
                      <a:pt x="1111" y="842"/>
                      <a:pt x="1111" y="557"/>
                    </a:cubicBezTo>
                    <a:lnTo>
                      <a:pt x="1111" y="524"/>
                    </a:lnTo>
                    <a:cubicBezTo>
                      <a:pt x="1103" y="258"/>
                      <a:pt x="1058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146587" y="1108520"/>
                <a:ext cx="410849" cy="5463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641" extrusionOk="0">
                    <a:moveTo>
                      <a:pt x="994" y="0"/>
                    </a:moveTo>
                    <a:cubicBezTo>
                      <a:pt x="989" y="0"/>
                      <a:pt x="983" y="1"/>
                      <a:pt x="978" y="1"/>
                    </a:cubicBezTo>
                    <a:cubicBezTo>
                      <a:pt x="437" y="9"/>
                      <a:pt x="0" y="464"/>
                      <a:pt x="9" y="1006"/>
                    </a:cubicBezTo>
                    <a:cubicBezTo>
                      <a:pt x="17" y="1398"/>
                      <a:pt x="254" y="1732"/>
                      <a:pt x="594" y="1889"/>
                    </a:cubicBezTo>
                    <a:lnTo>
                      <a:pt x="603" y="2641"/>
                    </a:lnTo>
                    <a:lnTo>
                      <a:pt x="1469" y="2632"/>
                    </a:lnTo>
                    <a:lnTo>
                      <a:pt x="1461" y="1854"/>
                    </a:lnTo>
                    <a:cubicBezTo>
                      <a:pt x="1776" y="1688"/>
                      <a:pt x="1986" y="1356"/>
                      <a:pt x="1975" y="970"/>
                    </a:cubicBezTo>
                    <a:cubicBezTo>
                      <a:pt x="1967" y="434"/>
                      <a:pt x="1530" y="0"/>
                      <a:pt x="9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4123003" y="1091970"/>
                <a:ext cx="461326" cy="5794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801" extrusionOk="0">
                    <a:moveTo>
                      <a:pt x="1123" y="0"/>
                    </a:moveTo>
                    <a:cubicBezTo>
                      <a:pt x="1113" y="0"/>
                      <a:pt x="1102" y="1"/>
                      <a:pt x="1092" y="1"/>
                    </a:cubicBezTo>
                    <a:cubicBezTo>
                      <a:pt x="490" y="9"/>
                      <a:pt x="1" y="509"/>
                      <a:pt x="9" y="1122"/>
                    </a:cubicBezTo>
                    <a:cubicBezTo>
                      <a:pt x="18" y="1522"/>
                      <a:pt x="236" y="1881"/>
                      <a:pt x="595" y="2074"/>
                    </a:cubicBezTo>
                    <a:lnTo>
                      <a:pt x="612" y="2800"/>
                    </a:lnTo>
                    <a:lnTo>
                      <a:pt x="805" y="2790"/>
                    </a:lnTo>
                    <a:lnTo>
                      <a:pt x="788" y="1950"/>
                    </a:lnTo>
                    <a:lnTo>
                      <a:pt x="725" y="1925"/>
                    </a:lnTo>
                    <a:cubicBezTo>
                      <a:pt x="410" y="1776"/>
                      <a:pt x="219" y="1461"/>
                      <a:pt x="211" y="1122"/>
                    </a:cubicBezTo>
                    <a:cubicBezTo>
                      <a:pt x="200" y="614"/>
                      <a:pt x="603" y="202"/>
                      <a:pt x="1103" y="194"/>
                    </a:cubicBezTo>
                    <a:cubicBezTo>
                      <a:pt x="1108" y="194"/>
                      <a:pt x="1113" y="194"/>
                      <a:pt x="1118" y="194"/>
                    </a:cubicBezTo>
                    <a:cubicBezTo>
                      <a:pt x="1609" y="194"/>
                      <a:pt x="2012" y="592"/>
                      <a:pt x="2020" y="1086"/>
                    </a:cubicBezTo>
                    <a:cubicBezTo>
                      <a:pt x="2028" y="1436"/>
                      <a:pt x="1846" y="1751"/>
                      <a:pt x="1539" y="1909"/>
                    </a:cubicBezTo>
                    <a:lnTo>
                      <a:pt x="1487" y="1934"/>
                    </a:lnTo>
                    <a:lnTo>
                      <a:pt x="1487" y="2782"/>
                    </a:lnTo>
                    <a:lnTo>
                      <a:pt x="1680" y="2782"/>
                    </a:lnTo>
                    <a:lnTo>
                      <a:pt x="1680" y="2047"/>
                    </a:lnTo>
                    <a:cubicBezTo>
                      <a:pt x="2020" y="1846"/>
                      <a:pt x="2230" y="1478"/>
                      <a:pt x="2221" y="1086"/>
                    </a:cubicBezTo>
                    <a:cubicBezTo>
                      <a:pt x="2213" y="483"/>
                      <a:pt x="1722" y="0"/>
                      <a:pt x="1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4238645" y="1267398"/>
                <a:ext cx="229835" cy="40919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978" extrusionOk="0">
                    <a:moveTo>
                      <a:pt x="1016" y="1"/>
                    </a:moveTo>
                    <a:lnTo>
                      <a:pt x="298" y="20"/>
                    </a:lnTo>
                    <a:cubicBezTo>
                      <a:pt x="218" y="20"/>
                      <a:pt x="141" y="53"/>
                      <a:pt x="88" y="106"/>
                    </a:cubicBezTo>
                    <a:cubicBezTo>
                      <a:pt x="27" y="169"/>
                      <a:pt x="0" y="246"/>
                      <a:pt x="0" y="326"/>
                    </a:cubicBezTo>
                    <a:cubicBezTo>
                      <a:pt x="0" y="420"/>
                      <a:pt x="44" y="500"/>
                      <a:pt x="124" y="553"/>
                    </a:cubicBezTo>
                    <a:cubicBezTo>
                      <a:pt x="193" y="605"/>
                      <a:pt x="307" y="622"/>
                      <a:pt x="439" y="622"/>
                    </a:cubicBezTo>
                    <a:lnTo>
                      <a:pt x="500" y="622"/>
                    </a:lnTo>
                    <a:lnTo>
                      <a:pt x="525" y="1873"/>
                    </a:lnTo>
                    <a:cubicBezTo>
                      <a:pt x="525" y="1934"/>
                      <a:pt x="569" y="1978"/>
                      <a:pt x="621" y="1978"/>
                    </a:cubicBezTo>
                    <a:cubicBezTo>
                      <a:pt x="674" y="1969"/>
                      <a:pt x="718" y="1925"/>
                      <a:pt x="718" y="1873"/>
                    </a:cubicBezTo>
                    <a:lnTo>
                      <a:pt x="691" y="420"/>
                    </a:lnTo>
                    <a:lnTo>
                      <a:pt x="428" y="431"/>
                    </a:lnTo>
                    <a:cubicBezTo>
                      <a:pt x="315" y="431"/>
                      <a:pt x="263" y="404"/>
                      <a:pt x="229" y="387"/>
                    </a:cubicBezTo>
                    <a:cubicBezTo>
                      <a:pt x="210" y="368"/>
                      <a:pt x="193" y="351"/>
                      <a:pt x="193" y="326"/>
                    </a:cubicBezTo>
                    <a:cubicBezTo>
                      <a:pt x="193" y="299"/>
                      <a:pt x="210" y="263"/>
                      <a:pt x="229" y="246"/>
                    </a:cubicBezTo>
                    <a:cubicBezTo>
                      <a:pt x="246" y="229"/>
                      <a:pt x="271" y="211"/>
                      <a:pt x="298" y="211"/>
                    </a:cubicBezTo>
                    <a:lnTo>
                      <a:pt x="1016" y="202"/>
                    </a:lnTo>
                    <a:cubicBezTo>
                      <a:pt x="1068" y="202"/>
                      <a:pt x="1110" y="158"/>
                      <a:pt x="1110" y="97"/>
                    </a:cubicBezTo>
                    <a:cubicBezTo>
                      <a:pt x="1110" y="45"/>
                      <a:pt x="1068" y="1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4528060" y="1016047"/>
                <a:ext cx="132192" cy="123503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97" extrusionOk="0">
                    <a:moveTo>
                      <a:pt x="509" y="1"/>
                    </a:moveTo>
                    <a:lnTo>
                      <a:pt x="1" y="448"/>
                    </a:lnTo>
                    <a:lnTo>
                      <a:pt x="123" y="597"/>
                    </a:lnTo>
                    <a:lnTo>
                      <a:pt x="639" y="150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585985" y="1126311"/>
                <a:ext cx="152051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01" extrusionOk="0">
                    <a:moveTo>
                      <a:pt x="649" y="1"/>
                    </a:moveTo>
                    <a:lnTo>
                      <a:pt x="0" y="326"/>
                    </a:lnTo>
                    <a:lnTo>
                      <a:pt x="97" y="500"/>
                    </a:lnTo>
                    <a:lnTo>
                      <a:pt x="735" y="177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560746" y="1481098"/>
                <a:ext cx="133847" cy="11605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61" extrusionOk="0">
                    <a:moveTo>
                      <a:pt x="114" y="0"/>
                    </a:moveTo>
                    <a:lnTo>
                      <a:pt x="0" y="158"/>
                    </a:lnTo>
                    <a:lnTo>
                      <a:pt x="533" y="561"/>
                    </a:lnTo>
                    <a:lnTo>
                      <a:pt x="647" y="403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604190" y="1389039"/>
                <a:ext cx="150396" cy="7964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85" extrusionOk="0">
                    <a:moveTo>
                      <a:pt x="53" y="0"/>
                    </a:moveTo>
                    <a:lnTo>
                      <a:pt x="0" y="191"/>
                    </a:lnTo>
                    <a:lnTo>
                      <a:pt x="674" y="384"/>
                    </a:lnTo>
                    <a:lnTo>
                      <a:pt x="726" y="20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613292" y="1291395"/>
                <a:ext cx="153913" cy="4344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10" extrusionOk="0">
                    <a:moveTo>
                      <a:pt x="735" y="0"/>
                    </a:moveTo>
                    <a:lnTo>
                      <a:pt x="0" y="9"/>
                    </a:lnTo>
                    <a:lnTo>
                      <a:pt x="0" y="210"/>
                    </a:lnTo>
                    <a:lnTo>
                      <a:pt x="743" y="199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168308" y="941780"/>
                <a:ext cx="88748" cy="148741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19" extrusionOk="0">
                    <a:moveTo>
                      <a:pt x="183" y="1"/>
                    </a:moveTo>
                    <a:lnTo>
                      <a:pt x="0" y="72"/>
                    </a:lnTo>
                    <a:lnTo>
                      <a:pt x="244" y="718"/>
                    </a:lnTo>
                    <a:lnTo>
                      <a:pt x="428" y="64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034048" y="1027012"/>
                <a:ext cx="134467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8" extrusionOk="0">
                    <a:moveTo>
                      <a:pt x="125" y="0"/>
                    </a:moveTo>
                    <a:lnTo>
                      <a:pt x="1" y="149"/>
                    </a:lnTo>
                    <a:lnTo>
                      <a:pt x="525" y="577"/>
                    </a:lnTo>
                    <a:lnTo>
                      <a:pt x="649" y="42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3958126" y="1139344"/>
                <a:ext cx="154327" cy="99713"/>
              </a:xfrm>
              <a:custGeom>
                <a:avLst/>
                <a:gdLst/>
                <a:ahLst/>
                <a:cxnLst/>
                <a:rect l="l" t="t" r="r" b="b"/>
                <a:pathLst>
                  <a:path w="746" h="482" extrusionOk="0">
                    <a:moveTo>
                      <a:pt x="89" y="1"/>
                    </a:moveTo>
                    <a:lnTo>
                      <a:pt x="0" y="175"/>
                    </a:lnTo>
                    <a:lnTo>
                      <a:pt x="657" y="481"/>
                    </a:lnTo>
                    <a:lnTo>
                      <a:pt x="745" y="30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016257" y="1488338"/>
                <a:ext cx="134053" cy="11977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79" extrusionOk="0">
                    <a:moveTo>
                      <a:pt x="525" y="1"/>
                    </a:moveTo>
                    <a:lnTo>
                      <a:pt x="1" y="421"/>
                    </a:lnTo>
                    <a:lnTo>
                      <a:pt x="122" y="578"/>
                    </a:lnTo>
                    <a:lnTo>
                      <a:pt x="647" y="158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3952954" y="1397728"/>
                <a:ext cx="15039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2" extrusionOk="0">
                    <a:moveTo>
                      <a:pt x="666" y="0"/>
                    </a:moveTo>
                    <a:lnTo>
                      <a:pt x="0" y="229"/>
                    </a:lnTo>
                    <a:lnTo>
                      <a:pt x="61" y="412"/>
                    </a:lnTo>
                    <a:lnTo>
                      <a:pt x="726" y="185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936404" y="1302153"/>
                <a:ext cx="154327" cy="4530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19" extrusionOk="0">
                    <a:moveTo>
                      <a:pt x="735" y="1"/>
                    </a:moveTo>
                    <a:lnTo>
                      <a:pt x="1" y="17"/>
                    </a:lnTo>
                    <a:lnTo>
                      <a:pt x="1" y="219"/>
                    </a:lnTo>
                    <a:lnTo>
                      <a:pt x="746" y="20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269469" y="1714657"/>
                <a:ext cx="190323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211" extrusionOk="0">
                    <a:moveTo>
                      <a:pt x="919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919" y="191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260367" y="1784994"/>
                <a:ext cx="204597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1" extrusionOk="0">
                    <a:moveTo>
                      <a:pt x="989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989" y="193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231612" y="1643907"/>
                <a:ext cx="260659" cy="2571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243" extrusionOk="0">
                    <a:moveTo>
                      <a:pt x="1006" y="202"/>
                    </a:moveTo>
                    <a:cubicBezTo>
                      <a:pt x="1031" y="202"/>
                      <a:pt x="1050" y="218"/>
                      <a:pt x="1050" y="237"/>
                    </a:cubicBezTo>
                    <a:lnTo>
                      <a:pt x="1067" y="989"/>
                    </a:lnTo>
                    <a:cubicBezTo>
                      <a:pt x="1067" y="1014"/>
                      <a:pt x="1050" y="1033"/>
                      <a:pt x="1023" y="1033"/>
                    </a:cubicBezTo>
                    <a:lnTo>
                      <a:pt x="252" y="1050"/>
                    </a:lnTo>
                    <a:cubicBezTo>
                      <a:pt x="236" y="1050"/>
                      <a:pt x="227" y="1041"/>
                      <a:pt x="219" y="1033"/>
                    </a:cubicBezTo>
                    <a:cubicBezTo>
                      <a:pt x="219" y="1033"/>
                      <a:pt x="210" y="1024"/>
                      <a:pt x="210" y="1005"/>
                    </a:cubicBezTo>
                    <a:lnTo>
                      <a:pt x="192" y="254"/>
                    </a:lnTo>
                    <a:cubicBezTo>
                      <a:pt x="192" y="237"/>
                      <a:pt x="200" y="227"/>
                      <a:pt x="210" y="227"/>
                    </a:cubicBezTo>
                    <a:cubicBezTo>
                      <a:pt x="210" y="218"/>
                      <a:pt x="219" y="210"/>
                      <a:pt x="236" y="210"/>
                    </a:cubicBezTo>
                    <a:lnTo>
                      <a:pt x="1006" y="202"/>
                    </a:lnTo>
                    <a:close/>
                    <a:moveTo>
                      <a:pt x="1006" y="0"/>
                    </a:moveTo>
                    <a:lnTo>
                      <a:pt x="236" y="17"/>
                    </a:lnTo>
                    <a:cubicBezTo>
                      <a:pt x="166" y="17"/>
                      <a:pt x="114" y="44"/>
                      <a:pt x="70" y="88"/>
                    </a:cubicBezTo>
                    <a:cubicBezTo>
                      <a:pt x="17" y="132"/>
                      <a:pt x="1" y="193"/>
                      <a:pt x="1" y="263"/>
                    </a:cubicBezTo>
                    <a:lnTo>
                      <a:pt x="9" y="1005"/>
                    </a:lnTo>
                    <a:cubicBezTo>
                      <a:pt x="9" y="1066"/>
                      <a:pt x="34" y="1129"/>
                      <a:pt x="87" y="1171"/>
                    </a:cubicBezTo>
                    <a:cubicBezTo>
                      <a:pt x="131" y="1215"/>
                      <a:pt x="192" y="1243"/>
                      <a:pt x="252" y="1243"/>
                    </a:cubicBezTo>
                    <a:lnTo>
                      <a:pt x="1023" y="1234"/>
                    </a:lnTo>
                    <a:cubicBezTo>
                      <a:pt x="1155" y="1224"/>
                      <a:pt x="1260" y="1119"/>
                      <a:pt x="1260" y="989"/>
                    </a:cubicBezTo>
                    <a:lnTo>
                      <a:pt x="1249" y="237"/>
                    </a:lnTo>
                    <a:cubicBezTo>
                      <a:pt x="1241" y="105"/>
                      <a:pt x="1136" y="0"/>
                      <a:pt x="1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5"/>
            <p:cNvSpPr/>
            <p:nvPr/>
          </p:nvSpPr>
          <p:spPr>
            <a:xfrm>
              <a:off x="8249375" y="1494075"/>
              <a:ext cx="742907" cy="401324"/>
            </a:xfrm>
            <a:custGeom>
              <a:avLst/>
              <a:gdLst/>
              <a:ahLst/>
              <a:cxnLst/>
              <a:rect l="l" t="t" r="r" b="b"/>
              <a:pathLst>
                <a:path w="3369" h="1820" extrusionOk="0">
                  <a:moveTo>
                    <a:pt x="1724" y="237"/>
                  </a:moveTo>
                  <a:cubicBezTo>
                    <a:pt x="1864" y="237"/>
                    <a:pt x="2005" y="332"/>
                    <a:pt x="2074" y="481"/>
                  </a:cubicBezTo>
                  <a:cubicBezTo>
                    <a:pt x="2143" y="638"/>
                    <a:pt x="2127" y="848"/>
                    <a:pt x="2030" y="1041"/>
                  </a:cubicBezTo>
                  <a:cubicBezTo>
                    <a:pt x="2022" y="1058"/>
                    <a:pt x="2013" y="1066"/>
                    <a:pt x="2013" y="1077"/>
                  </a:cubicBezTo>
                  <a:cubicBezTo>
                    <a:pt x="1900" y="1077"/>
                    <a:pt x="1784" y="1077"/>
                    <a:pt x="1698" y="1033"/>
                  </a:cubicBezTo>
                  <a:cubicBezTo>
                    <a:pt x="1533" y="945"/>
                    <a:pt x="1409" y="787"/>
                    <a:pt x="1400" y="621"/>
                  </a:cubicBezTo>
                  <a:cubicBezTo>
                    <a:pt x="1392" y="456"/>
                    <a:pt x="1497" y="279"/>
                    <a:pt x="1646" y="246"/>
                  </a:cubicBezTo>
                  <a:cubicBezTo>
                    <a:pt x="1671" y="237"/>
                    <a:pt x="1698" y="237"/>
                    <a:pt x="1724" y="237"/>
                  </a:cubicBezTo>
                  <a:close/>
                  <a:moveTo>
                    <a:pt x="1716" y="1"/>
                  </a:moveTo>
                  <a:cubicBezTo>
                    <a:pt x="1672" y="1"/>
                    <a:pt x="1628" y="6"/>
                    <a:pt x="1585" y="17"/>
                  </a:cubicBezTo>
                  <a:cubicBezTo>
                    <a:pt x="1331" y="88"/>
                    <a:pt x="1146" y="359"/>
                    <a:pt x="1165" y="638"/>
                  </a:cubicBezTo>
                  <a:cubicBezTo>
                    <a:pt x="1182" y="884"/>
                    <a:pt x="1348" y="1119"/>
                    <a:pt x="1593" y="1243"/>
                  </a:cubicBezTo>
                  <a:cubicBezTo>
                    <a:pt x="1671" y="1276"/>
                    <a:pt x="1751" y="1295"/>
                    <a:pt x="1820" y="1304"/>
                  </a:cubicBezTo>
                  <a:cubicBezTo>
                    <a:pt x="1654" y="1461"/>
                    <a:pt x="1428" y="1566"/>
                    <a:pt x="1191" y="1574"/>
                  </a:cubicBezTo>
                  <a:cubicBezTo>
                    <a:pt x="1164" y="1576"/>
                    <a:pt x="1137" y="1577"/>
                    <a:pt x="1110" y="1577"/>
                  </a:cubicBezTo>
                  <a:cubicBezTo>
                    <a:pt x="795" y="1577"/>
                    <a:pt x="473" y="1432"/>
                    <a:pt x="255" y="1190"/>
                  </a:cubicBezTo>
                  <a:lnTo>
                    <a:pt x="177" y="1102"/>
                  </a:lnTo>
                  <a:lnTo>
                    <a:pt x="1" y="1259"/>
                  </a:lnTo>
                  <a:lnTo>
                    <a:pt x="80" y="1348"/>
                  </a:lnTo>
                  <a:cubicBezTo>
                    <a:pt x="351" y="1644"/>
                    <a:pt x="735" y="1820"/>
                    <a:pt x="1121" y="1820"/>
                  </a:cubicBezTo>
                  <a:cubicBezTo>
                    <a:pt x="1146" y="1820"/>
                    <a:pt x="1182" y="1811"/>
                    <a:pt x="1207" y="1811"/>
                  </a:cubicBezTo>
                  <a:cubicBezTo>
                    <a:pt x="1575" y="1784"/>
                    <a:pt x="1925" y="1591"/>
                    <a:pt x="2135" y="1312"/>
                  </a:cubicBezTo>
                  <a:cubicBezTo>
                    <a:pt x="2170" y="1312"/>
                    <a:pt x="2201" y="1308"/>
                    <a:pt x="2231" y="1308"/>
                  </a:cubicBezTo>
                  <a:cubicBezTo>
                    <a:pt x="2246" y="1308"/>
                    <a:pt x="2261" y="1309"/>
                    <a:pt x="2276" y="1312"/>
                  </a:cubicBezTo>
                  <a:cubicBezTo>
                    <a:pt x="2286" y="1312"/>
                    <a:pt x="2297" y="1313"/>
                    <a:pt x="2307" y="1313"/>
                  </a:cubicBezTo>
                  <a:cubicBezTo>
                    <a:pt x="2884" y="1313"/>
                    <a:pt x="3289" y="585"/>
                    <a:pt x="3306" y="552"/>
                  </a:cubicBezTo>
                  <a:lnTo>
                    <a:pt x="3369" y="456"/>
                  </a:lnTo>
                  <a:lnTo>
                    <a:pt x="3159" y="342"/>
                  </a:lnTo>
                  <a:lnTo>
                    <a:pt x="3096" y="437"/>
                  </a:lnTo>
                  <a:cubicBezTo>
                    <a:pt x="3002" y="621"/>
                    <a:pt x="2668" y="1077"/>
                    <a:pt x="2309" y="1077"/>
                  </a:cubicBezTo>
                  <a:lnTo>
                    <a:pt x="2276" y="1077"/>
                  </a:lnTo>
                  <a:cubicBezTo>
                    <a:pt x="2372" y="840"/>
                    <a:pt x="2380" y="586"/>
                    <a:pt x="2292" y="384"/>
                  </a:cubicBezTo>
                  <a:cubicBezTo>
                    <a:pt x="2183" y="150"/>
                    <a:pt x="194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20000" y="1149500"/>
            <a:ext cx="25164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7"/>
          <p:cNvGrpSpPr/>
          <p:nvPr/>
        </p:nvGrpSpPr>
        <p:grpSpPr>
          <a:xfrm>
            <a:off x="7171256" y="-692041"/>
            <a:ext cx="2879381" cy="2298358"/>
            <a:chOff x="7171256" y="-692041"/>
            <a:chExt cx="2879381" cy="2298358"/>
          </a:xfrm>
        </p:grpSpPr>
        <p:sp>
          <p:nvSpPr>
            <p:cNvPr id="130" name="Google Shape;130;p7"/>
            <p:cNvSpPr/>
            <p:nvPr/>
          </p:nvSpPr>
          <p:spPr>
            <a:xfrm rot="1499616" flipH="1">
              <a:off x="8575019" y="93375"/>
              <a:ext cx="1258112" cy="1308419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rot="-1762635">
              <a:off x="7391244" y="-537876"/>
              <a:ext cx="927341" cy="1140008"/>
            </a:xfrm>
            <a:custGeom>
              <a:avLst/>
              <a:gdLst/>
              <a:ahLst/>
              <a:cxnLst/>
              <a:rect l="l" t="t" r="r" b="b"/>
              <a:pathLst>
                <a:path w="12460" h="15317" extrusionOk="0">
                  <a:moveTo>
                    <a:pt x="4540" y="0"/>
                  </a:moveTo>
                  <a:cubicBezTo>
                    <a:pt x="4496" y="0"/>
                    <a:pt x="4452" y="0"/>
                    <a:pt x="4407" y="1"/>
                  </a:cubicBezTo>
                  <a:cubicBezTo>
                    <a:pt x="3306" y="9"/>
                    <a:pt x="2141" y="185"/>
                    <a:pt x="1302" y="962"/>
                  </a:cubicBezTo>
                  <a:cubicBezTo>
                    <a:pt x="655" y="1566"/>
                    <a:pt x="324" y="2406"/>
                    <a:pt x="219" y="3270"/>
                  </a:cubicBezTo>
                  <a:cubicBezTo>
                    <a:pt x="0" y="5081"/>
                    <a:pt x="368" y="7547"/>
                    <a:pt x="865" y="9314"/>
                  </a:cubicBezTo>
                  <a:cubicBezTo>
                    <a:pt x="1296" y="10890"/>
                    <a:pt x="2253" y="12311"/>
                    <a:pt x="3997" y="12311"/>
                  </a:cubicBezTo>
                  <a:cubicBezTo>
                    <a:pt x="4062" y="12311"/>
                    <a:pt x="4129" y="12309"/>
                    <a:pt x="4198" y="12305"/>
                  </a:cubicBezTo>
                  <a:cubicBezTo>
                    <a:pt x="4722" y="12269"/>
                    <a:pt x="5264" y="12189"/>
                    <a:pt x="5805" y="12084"/>
                  </a:cubicBezTo>
                  <a:lnTo>
                    <a:pt x="5805" y="12084"/>
                  </a:lnTo>
                  <a:cubicBezTo>
                    <a:pt x="5824" y="13081"/>
                    <a:pt x="5744" y="14089"/>
                    <a:pt x="5562" y="15075"/>
                  </a:cubicBezTo>
                  <a:cubicBezTo>
                    <a:pt x="5540" y="15186"/>
                    <a:pt x="5628" y="15317"/>
                    <a:pt x="5739" y="15317"/>
                  </a:cubicBezTo>
                  <a:cubicBezTo>
                    <a:pt x="5769" y="15317"/>
                    <a:pt x="5801" y="15307"/>
                    <a:pt x="5832" y="15285"/>
                  </a:cubicBezTo>
                  <a:cubicBezTo>
                    <a:pt x="7406" y="14114"/>
                    <a:pt x="8710" y="12636"/>
                    <a:pt x="9671" y="10930"/>
                  </a:cubicBezTo>
                  <a:cubicBezTo>
                    <a:pt x="10300" y="10704"/>
                    <a:pt x="10922" y="10406"/>
                    <a:pt x="11350" y="9864"/>
                  </a:cubicBezTo>
                  <a:cubicBezTo>
                    <a:pt x="11847" y="9226"/>
                    <a:pt x="11996" y="8403"/>
                    <a:pt x="12101" y="7625"/>
                  </a:cubicBezTo>
                  <a:cubicBezTo>
                    <a:pt x="12303" y="5982"/>
                    <a:pt x="12460" y="4181"/>
                    <a:pt x="12214" y="2536"/>
                  </a:cubicBezTo>
                  <a:cubicBezTo>
                    <a:pt x="11979" y="1050"/>
                    <a:pt x="10913" y="718"/>
                    <a:pt x="9583" y="464"/>
                  </a:cubicBezTo>
                  <a:cubicBezTo>
                    <a:pt x="7922" y="158"/>
                    <a:pt x="6235" y="0"/>
                    <a:pt x="4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7071961" y="157915"/>
            <a:ext cx="2100952" cy="1448415"/>
            <a:chOff x="7071961" y="157915"/>
            <a:chExt cx="2100952" cy="1448415"/>
          </a:xfrm>
        </p:grpSpPr>
        <p:grpSp>
          <p:nvGrpSpPr>
            <p:cNvPr id="133" name="Google Shape;133;p7"/>
            <p:cNvGrpSpPr/>
            <p:nvPr/>
          </p:nvGrpSpPr>
          <p:grpSpPr>
            <a:xfrm>
              <a:off x="8290830" y="157915"/>
              <a:ext cx="133260" cy="129152"/>
              <a:chOff x="3739723" y="2282290"/>
              <a:chExt cx="690824" cy="669530"/>
            </a:xfrm>
          </p:grpSpPr>
          <p:sp>
            <p:nvSpPr>
              <p:cNvPr id="134" name="Google Shape;134;p7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7"/>
            <p:cNvGrpSpPr/>
            <p:nvPr/>
          </p:nvGrpSpPr>
          <p:grpSpPr>
            <a:xfrm rot="10800000">
              <a:off x="7071961" y="176680"/>
              <a:ext cx="371307" cy="91637"/>
              <a:chOff x="4241622" y="1303995"/>
              <a:chExt cx="1256112" cy="310004"/>
            </a:xfrm>
          </p:grpSpPr>
          <p:sp>
            <p:nvSpPr>
              <p:cNvPr id="139" name="Google Shape;139;p7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7"/>
            <p:cNvSpPr/>
            <p:nvPr/>
          </p:nvSpPr>
          <p:spPr>
            <a:xfrm>
              <a:off x="8866309" y="91885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819036" y="151469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7181773" y="-609301"/>
            <a:ext cx="2180934" cy="1196875"/>
            <a:chOff x="7181773" y="-609301"/>
            <a:chExt cx="2180934" cy="1196875"/>
          </a:xfrm>
        </p:grpSpPr>
        <p:grpSp>
          <p:nvGrpSpPr>
            <p:cNvPr id="145" name="Google Shape;145;p7"/>
            <p:cNvGrpSpPr/>
            <p:nvPr/>
          </p:nvGrpSpPr>
          <p:grpSpPr>
            <a:xfrm>
              <a:off x="8430783" y="-423726"/>
              <a:ext cx="931925" cy="1011299"/>
              <a:chOff x="7964808" y="1223299"/>
              <a:chExt cx="931925" cy="1011299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7988310" y="1243878"/>
                <a:ext cx="884921" cy="969533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962" extrusionOk="0">
                    <a:moveTo>
                      <a:pt x="6320" y="1"/>
                    </a:moveTo>
                    <a:cubicBezTo>
                      <a:pt x="6155" y="1"/>
                      <a:pt x="5993" y="51"/>
                      <a:pt x="5860" y="153"/>
                    </a:cubicBezTo>
                    <a:lnTo>
                      <a:pt x="5142" y="948"/>
                    </a:lnTo>
                    <a:lnTo>
                      <a:pt x="5134" y="948"/>
                    </a:lnTo>
                    <a:lnTo>
                      <a:pt x="876" y="5733"/>
                    </a:lnTo>
                    <a:lnTo>
                      <a:pt x="1170" y="6002"/>
                    </a:lnTo>
                    <a:lnTo>
                      <a:pt x="1170" y="6002"/>
                    </a:lnTo>
                    <a:lnTo>
                      <a:pt x="876" y="5741"/>
                    </a:lnTo>
                    <a:lnTo>
                      <a:pt x="1" y="7962"/>
                    </a:lnTo>
                    <a:lnTo>
                      <a:pt x="2108" y="6843"/>
                    </a:lnTo>
                    <a:lnTo>
                      <a:pt x="6374" y="2050"/>
                    </a:lnTo>
                    <a:lnTo>
                      <a:pt x="7083" y="1238"/>
                    </a:lnTo>
                    <a:cubicBezTo>
                      <a:pt x="7266" y="923"/>
                      <a:pt x="7197" y="495"/>
                      <a:pt x="6890" y="224"/>
                    </a:cubicBezTo>
                    <a:cubicBezTo>
                      <a:pt x="6890" y="213"/>
                      <a:pt x="6882" y="213"/>
                      <a:pt x="6874" y="205"/>
                    </a:cubicBezTo>
                    <a:cubicBezTo>
                      <a:pt x="6709" y="69"/>
                      <a:pt x="6512" y="1"/>
                      <a:pt x="6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7988310" y="1942959"/>
                <a:ext cx="256696" cy="270451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221" extrusionOk="0">
                    <a:moveTo>
                      <a:pt x="876" y="0"/>
                    </a:moveTo>
                    <a:lnTo>
                      <a:pt x="1" y="2221"/>
                    </a:lnTo>
                    <a:lnTo>
                      <a:pt x="2108" y="1102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964808" y="1921771"/>
                <a:ext cx="302726" cy="312827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569" extrusionOk="0">
                    <a:moveTo>
                      <a:pt x="1138" y="462"/>
                    </a:moveTo>
                    <a:lnTo>
                      <a:pt x="2003" y="1240"/>
                    </a:lnTo>
                    <a:lnTo>
                      <a:pt x="517" y="2027"/>
                    </a:lnTo>
                    <a:lnTo>
                      <a:pt x="517" y="2027"/>
                    </a:lnTo>
                    <a:lnTo>
                      <a:pt x="1138" y="462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9" y="3"/>
                      <a:pt x="1025" y="8"/>
                    </a:cubicBezTo>
                    <a:cubicBezTo>
                      <a:pt x="972" y="17"/>
                      <a:pt x="928" y="61"/>
                      <a:pt x="901" y="113"/>
                    </a:cubicBezTo>
                    <a:lnTo>
                      <a:pt x="28" y="2334"/>
                    </a:lnTo>
                    <a:cubicBezTo>
                      <a:pt x="1" y="2403"/>
                      <a:pt x="19" y="2483"/>
                      <a:pt x="80" y="2527"/>
                    </a:cubicBezTo>
                    <a:cubicBezTo>
                      <a:pt x="105" y="2552"/>
                      <a:pt x="150" y="2569"/>
                      <a:pt x="194" y="2569"/>
                    </a:cubicBezTo>
                    <a:cubicBezTo>
                      <a:pt x="219" y="2569"/>
                      <a:pt x="246" y="2560"/>
                      <a:pt x="271" y="2552"/>
                    </a:cubicBezTo>
                    <a:lnTo>
                      <a:pt x="2389" y="1425"/>
                    </a:lnTo>
                    <a:cubicBezTo>
                      <a:pt x="2433" y="1398"/>
                      <a:pt x="2466" y="1345"/>
                      <a:pt x="2475" y="1293"/>
                    </a:cubicBezTo>
                    <a:cubicBezTo>
                      <a:pt x="2485" y="1240"/>
                      <a:pt x="2458" y="1179"/>
                      <a:pt x="2414" y="1144"/>
                    </a:cubicBezTo>
                    <a:lnTo>
                      <a:pt x="1182" y="42"/>
                    </a:lnTo>
                    <a:cubicBezTo>
                      <a:pt x="1150" y="18"/>
                      <a:pt x="1109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7988310" y="2119525"/>
                <a:ext cx="88529" cy="9388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71" extrusionOk="0">
                    <a:moveTo>
                      <a:pt x="299" y="0"/>
                    </a:moveTo>
                    <a:lnTo>
                      <a:pt x="1" y="771"/>
                    </a:lnTo>
                    <a:lnTo>
                      <a:pt x="727" y="38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8071359" y="1338006"/>
                <a:ext cx="716753" cy="759358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6236" extrusionOk="0">
                    <a:moveTo>
                      <a:pt x="4469" y="412"/>
                    </a:moveTo>
                    <a:lnTo>
                      <a:pt x="5457" y="1296"/>
                    </a:lnTo>
                    <a:lnTo>
                      <a:pt x="1417" y="5824"/>
                    </a:lnTo>
                    <a:lnTo>
                      <a:pt x="909" y="5380"/>
                    </a:lnTo>
                    <a:lnTo>
                      <a:pt x="429" y="4949"/>
                    </a:lnTo>
                    <a:lnTo>
                      <a:pt x="4469" y="412"/>
                    </a:lnTo>
                    <a:close/>
                    <a:moveTo>
                      <a:pt x="4443" y="1"/>
                    </a:moveTo>
                    <a:cubicBezTo>
                      <a:pt x="4399" y="9"/>
                      <a:pt x="4355" y="28"/>
                      <a:pt x="4328" y="62"/>
                    </a:cubicBezTo>
                    <a:lnTo>
                      <a:pt x="62" y="4844"/>
                    </a:lnTo>
                    <a:cubicBezTo>
                      <a:pt x="1" y="4924"/>
                      <a:pt x="9" y="5029"/>
                      <a:pt x="78" y="5090"/>
                    </a:cubicBezTo>
                    <a:lnTo>
                      <a:pt x="1312" y="6192"/>
                    </a:lnTo>
                    <a:cubicBezTo>
                      <a:pt x="1348" y="6227"/>
                      <a:pt x="1390" y="6236"/>
                      <a:pt x="1426" y="6236"/>
                    </a:cubicBezTo>
                    <a:cubicBezTo>
                      <a:pt x="1478" y="6236"/>
                      <a:pt x="1522" y="6219"/>
                      <a:pt x="1558" y="6183"/>
                    </a:cubicBezTo>
                    <a:lnTo>
                      <a:pt x="5824" y="1392"/>
                    </a:lnTo>
                    <a:cubicBezTo>
                      <a:pt x="5885" y="1321"/>
                      <a:pt x="5877" y="1216"/>
                      <a:pt x="5808" y="1147"/>
                    </a:cubicBezTo>
                    <a:lnTo>
                      <a:pt x="4565" y="45"/>
                    </a:lnTo>
                    <a:cubicBezTo>
                      <a:pt x="4538" y="18"/>
                      <a:pt x="4496" y="1"/>
                      <a:pt x="4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8591936" y="1223299"/>
                <a:ext cx="304797" cy="2917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96" extrusionOk="0">
                    <a:moveTo>
                      <a:pt x="1361" y="340"/>
                    </a:moveTo>
                    <a:cubicBezTo>
                      <a:pt x="1514" y="340"/>
                      <a:pt x="1672" y="395"/>
                      <a:pt x="1803" y="506"/>
                    </a:cubicBezTo>
                    <a:lnTo>
                      <a:pt x="1820" y="515"/>
                    </a:lnTo>
                    <a:cubicBezTo>
                      <a:pt x="2057" y="733"/>
                      <a:pt x="2126" y="1056"/>
                      <a:pt x="1986" y="1310"/>
                    </a:cubicBezTo>
                    <a:lnTo>
                      <a:pt x="1400" y="1984"/>
                    </a:lnTo>
                    <a:lnTo>
                      <a:pt x="420" y="1109"/>
                    </a:lnTo>
                    <a:lnTo>
                      <a:pt x="1016" y="445"/>
                    </a:lnTo>
                    <a:cubicBezTo>
                      <a:pt x="1117" y="375"/>
                      <a:pt x="1238" y="340"/>
                      <a:pt x="1361" y="340"/>
                    </a:cubicBezTo>
                    <a:close/>
                    <a:moveTo>
                      <a:pt x="1367" y="0"/>
                    </a:moveTo>
                    <a:cubicBezTo>
                      <a:pt x="1163" y="0"/>
                      <a:pt x="962" y="64"/>
                      <a:pt x="798" y="191"/>
                    </a:cubicBezTo>
                    <a:cubicBezTo>
                      <a:pt x="788" y="191"/>
                      <a:pt x="779" y="200"/>
                      <a:pt x="779" y="208"/>
                    </a:cubicBezTo>
                    <a:lnTo>
                      <a:pt x="45" y="1012"/>
                    </a:lnTo>
                    <a:cubicBezTo>
                      <a:pt x="19" y="1039"/>
                      <a:pt x="1" y="1092"/>
                      <a:pt x="1" y="1136"/>
                    </a:cubicBezTo>
                    <a:cubicBezTo>
                      <a:pt x="11" y="1180"/>
                      <a:pt x="28" y="1222"/>
                      <a:pt x="64" y="1249"/>
                    </a:cubicBezTo>
                    <a:lnTo>
                      <a:pt x="1295" y="2351"/>
                    </a:lnTo>
                    <a:cubicBezTo>
                      <a:pt x="1331" y="2376"/>
                      <a:pt x="1375" y="2395"/>
                      <a:pt x="1409" y="2395"/>
                    </a:cubicBezTo>
                    <a:lnTo>
                      <a:pt x="1428" y="2395"/>
                    </a:lnTo>
                    <a:cubicBezTo>
                      <a:pt x="1470" y="2395"/>
                      <a:pt x="1514" y="2368"/>
                      <a:pt x="1541" y="2343"/>
                    </a:cubicBezTo>
                    <a:lnTo>
                      <a:pt x="2248" y="1520"/>
                    </a:lnTo>
                    <a:cubicBezTo>
                      <a:pt x="2257" y="1511"/>
                      <a:pt x="2267" y="1503"/>
                      <a:pt x="2267" y="1495"/>
                    </a:cubicBezTo>
                    <a:cubicBezTo>
                      <a:pt x="2502" y="1109"/>
                      <a:pt x="2414" y="584"/>
                      <a:pt x="2047" y="261"/>
                    </a:cubicBezTo>
                    <a:cubicBezTo>
                      <a:pt x="2047" y="261"/>
                      <a:pt x="2038" y="252"/>
                      <a:pt x="2022" y="244"/>
                    </a:cubicBezTo>
                    <a:cubicBezTo>
                      <a:pt x="1831" y="82"/>
                      <a:pt x="1597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8153434" y="1410338"/>
                <a:ext cx="549559" cy="611407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021" extrusionOk="0">
                    <a:moveTo>
                      <a:pt x="4258" y="1"/>
                    </a:moveTo>
                    <a:lnTo>
                      <a:pt x="0" y="4802"/>
                    </a:lnTo>
                    <a:lnTo>
                      <a:pt x="254" y="5021"/>
                    </a:lnTo>
                    <a:lnTo>
                      <a:pt x="4512" y="229"/>
                    </a:lnTo>
                    <a:lnTo>
                      <a:pt x="4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7"/>
            <p:cNvSpPr/>
            <p:nvPr/>
          </p:nvSpPr>
          <p:spPr>
            <a:xfrm flipH="1">
              <a:off x="7181773" y="-609301"/>
              <a:ext cx="1175719" cy="1196869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9"/>
          <p:cNvGrpSpPr/>
          <p:nvPr/>
        </p:nvGrpSpPr>
        <p:grpSpPr>
          <a:xfrm>
            <a:off x="-582071" y="-636427"/>
            <a:ext cx="3750373" cy="2415293"/>
            <a:chOff x="-582071" y="-636427"/>
            <a:chExt cx="3750373" cy="2415293"/>
          </a:xfrm>
        </p:grpSpPr>
        <p:sp>
          <p:nvSpPr>
            <p:cNvPr id="159" name="Google Shape;159;p9"/>
            <p:cNvSpPr/>
            <p:nvPr/>
          </p:nvSpPr>
          <p:spPr>
            <a:xfrm>
              <a:off x="1496878" y="-636427"/>
              <a:ext cx="1671424" cy="1450994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3050909">
              <a:off x="-254097" y="50511"/>
              <a:ext cx="1339103" cy="1482371"/>
            </a:xfrm>
            <a:custGeom>
              <a:avLst/>
              <a:gdLst/>
              <a:ahLst/>
              <a:cxnLst/>
              <a:rect l="l" t="t" r="r" b="b"/>
              <a:pathLst>
                <a:path w="12198" h="13503" extrusionOk="0">
                  <a:moveTo>
                    <a:pt x="6033" y="0"/>
                  </a:moveTo>
                  <a:cubicBezTo>
                    <a:pt x="4364" y="0"/>
                    <a:pt x="2676" y="731"/>
                    <a:pt x="1459" y="2463"/>
                  </a:cubicBezTo>
                  <a:cubicBezTo>
                    <a:pt x="534" y="3792"/>
                    <a:pt x="1" y="5559"/>
                    <a:pt x="263" y="7175"/>
                  </a:cubicBezTo>
                  <a:cubicBezTo>
                    <a:pt x="525" y="8829"/>
                    <a:pt x="1862" y="10113"/>
                    <a:pt x="3323" y="10806"/>
                  </a:cubicBezTo>
                  <a:cubicBezTo>
                    <a:pt x="3787" y="11024"/>
                    <a:pt x="4276" y="11206"/>
                    <a:pt x="4783" y="11320"/>
                  </a:cubicBezTo>
                  <a:cubicBezTo>
                    <a:pt x="4748" y="11968"/>
                    <a:pt x="4670" y="12615"/>
                    <a:pt x="4546" y="13261"/>
                  </a:cubicBezTo>
                  <a:cubicBezTo>
                    <a:pt x="4526" y="13371"/>
                    <a:pt x="4620" y="13503"/>
                    <a:pt x="4728" y="13503"/>
                  </a:cubicBezTo>
                  <a:cubicBezTo>
                    <a:pt x="4757" y="13503"/>
                    <a:pt x="4787" y="13493"/>
                    <a:pt x="4817" y="13471"/>
                  </a:cubicBezTo>
                  <a:cubicBezTo>
                    <a:pt x="5623" y="12877"/>
                    <a:pt x="6349" y="12203"/>
                    <a:pt x="6995" y="11469"/>
                  </a:cubicBezTo>
                  <a:cubicBezTo>
                    <a:pt x="7319" y="11425"/>
                    <a:pt x="7633" y="11364"/>
                    <a:pt x="7940" y="11267"/>
                  </a:cubicBezTo>
                  <a:cubicBezTo>
                    <a:pt x="9461" y="10795"/>
                    <a:pt x="10660" y="9632"/>
                    <a:pt x="11367" y="8235"/>
                  </a:cubicBezTo>
                  <a:cubicBezTo>
                    <a:pt x="12190" y="6598"/>
                    <a:pt x="12198" y="5051"/>
                    <a:pt x="11682" y="3748"/>
                  </a:cubicBezTo>
                  <a:cubicBezTo>
                    <a:pt x="10814" y="1522"/>
                    <a:pt x="8442" y="0"/>
                    <a:pt x="6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9"/>
          <p:cNvGrpSpPr/>
          <p:nvPr/>
        </p:nvGrpSpPr>
        <p:grpSpPr>
          <a:xfrm>
            <a:off x="463334" y="125965"/>
            <a:ext cx="1349408" cy="1652915"/>
            <a:chOff x="463334" y="125965"/>
            <a:chExt cx="1349408" cy="1652915"/>
          </a:xfrm>
        </p:grpSpPr>
        <p:grpSp>
          <p:nvGrpSpPr>
            <p:cNvPr id="162" name="Google Shape;162;p9"/>
            <p:cNvGrpSpPr/>
            <p:nvPr/>
          </p:nvGrpSpPr>
          <p:grpSpPr>
            <a:xfrm>
              <a:off x="1124280" y="125965"/>
              <a:ext cx="133260" cy="129152"/>
              <a:chOff x="3739723" y="2282290"/>
              <a:chExt cx="690824" cy="669530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9"/>
            <p:cNvGrpSpPr/>
            <p:nvPr/>
          </p:nvGrpSpPr>
          <p:grpSpPr>
            <a:xfrm rot="10800000">
              <a:off x="1441436" y="925892"/>
              <a:ext cx="371307" cy="91637"/>
              <a:chOff x="4241622" y="1303995"/>
              <a:chExt cx="1256112" cy="310004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1;p9"/>
            <p:cNvSpPr/>
            <p:nvPr/>
          </p:nvSpPr>
          <p:spPr>
            <a:xfrm>
              <a:off x="463334" y="399881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63336" y="168724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554919" y="-499015"/>
            <a:ext cx="3280015" cy="1775435"/>
            <a:chOff x="554919" y="-499015"/>
            <a:chExt cx="3280015" cy="1775435"/>
          </a:xfrm>
        </p:grpSpPr>
        <p:grpSp>
          <p:nvGrpSpPr>
            <p:cNvPr id="174" name="Google Shape;174;p9"/>
            <p:cNvGrpSpPr/>
            <p:nvPr/>
          </p:nvGrpSpPr>
          <p:grpSpPr>
            <a:xfrm rot="-954583">
              <a:off x="608672" y="556640"/>
              <a:ext cx="1222502" cy="563005"/>
              <a:chOff x="6209134" y="2574097"/>
              <a:chExt cx="1108185" cy="510359"/>
            </a:xfrm>
          </p:grpSpPr>
          <p:sp>
            <p:nvSpPr>
              <p:cNvPr id="175" name="Google Shape;175;p9"/>
              <p:cNvSpPr/>
              <p:nvPr/>
            </p:nvSpPr>
            <p:spPr>
              <a:xfrm flipH="1">
                <a:off x="6290410" y="2599124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 flipH="1">
                <a:off x="6419163" y="2874685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 flipH="1">
                <a:off x="6414260" y="2685044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 flipH="1">
                <a:off x="6409872" y="2576935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 flipH="1">
                <a:off x="6209134" y="2574097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 flipH="1">
                <a:off x="6400841" y="2585450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9"/>
            <p:cNvSpPr/>
            <p:nvPr/>
          </p:nvSpPr>
          <p:spPr>
            <a:xfrm rot="-2126681" flipH="1">
              <a:off x="2349120" y="-191123"/>
              <a:ext cx="1349702" cy="900747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1257550" y="1794000"/>
            <a:ext cx="36000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1257550" y="3214575"/>
            <a:ext cx="3600000" cy="13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9"/>
          <p:cNvSpPr>
            <a:spLocks noGrp="1"/>
          </p:cNvSpPr>
          <p:nvPr>
            <p:ph type="pic" idx="2"/>
          </p:nvPr>
        </p:nvSpPr>
        <p:spPr>
          <a:xfrm>
            <a:off x="5271345" y="625575"/>
            <a:ext cx="3073200" cy="400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85" name="Google Shape;185;p9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4187175" y="3672724"/>
            <a:ext cx="43098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1"/>
          </p:nvPr>
        </p:nvSpPr>
        <p:spPr>
          <a:xfrm>
            <a:off x="4187175" y="833575"/>
            <a:ext cx="4309800" cy="27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5"/>
          <p:cNvGrpSpPr/>
          <p:nvPr/>
        </p:nvGrpSpPr>
        <p:grpSpPr>
          <a:xfrm>
            <a:off x="6668796" y="2836898"/>
            <a:ext cx="3030654" cy="2196623"/>
            <a:chOff x="6668796" y="2836898"/>
            <a:chExt cx="3030654" cy="2196623"/>
          </a:xfrm>
        </p:grpSpPr>
        <p:sp>
          <p:nvSpPr>
            <p:cNvPr id="240" name="Google Shape;240;p15"/>
            <p:cNvSpPr/>
            <p:nvPr/>
          </p:nvSpPr>
          <p:spPr>
            <a:xfrm>
              <a:off x="8084748" y="2836898"/>
              <a:ext cx="1614702" cy="1401658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668796" y="4183630"/>
              <a:ext cx="1577051" cy="849891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1"/>
          </p:nvPr>
        </p:nvSpPr>
        <p:spPr>
          <a:xfrm>
            <a:off x="4598498" y="1453600"/>
            <a:ext cx="2988600" cy="19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2"/>
          </p:nvPr>
        </p:nvSpPr>
        <p:spPr>
          <a:xfrm>
            <a:off x="1300675" y="1453600"/>
            <a:ext cx="2988600" cy="19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6" name="Google Shape;246;p15"/>
          <p:cNvGrpSpPr/>
          <p:nvPr/>
        </p:nvGrpSpPr>
        <p:grpSpPr>
          <a:xfrm>
            <a:off x="6399084" y="3690280"/>
            <a:ext cx="2612396" cy="1183262"/>
            <a:chOff x="6399084" y="3690280"/>
            <a:chExt cx="2612396" cy="1183262"/>
          </a:xfrm>
        </p:grpSpPr>
        <p:grpSp>
          <p:nvGrpSpPr>
            <p:cNvPr id="247" name="Google Shape;247;p15"/>
            <p:cNvGrpSpPr/>
            <p:nvPr/>
          </p:nvGrpSpPr>
          <p:grpSpPr>
            <a:xfrm>
              <a:off x="7628980" y="3914190"/>
              <a:ext cx="133260" cy="129152"/>
              <a:chOff x="3739723" y="2282290"/>
              <a:chExt cx="690824" cy="669530"/>
            </a:xfrm>
          </p:grpSpPr>
          <p:sp>
            <p:nvSpPr>
              <p:cNvPr id="248" name="Google Shape;248;p15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15"/>
            <p:cNvGrpSpPr/>
            <p:nvPr/>
          </p:nvGrpSpPr>
          <p:grpSpPr>
            <a:xfrm rot="10800000">
              <a:off x="8640174" y="3690280"/>
              <a:ext cx="371307" cy="91637"/>
              <a:chOff x="4241622" y="1303995"/>
              <a:chExt cx="1256112" cy="310004"/>
            </a:xfrm>
          </p:grpSpPr>
          <p:sp>
            <p:nvSpPr>
              <p:cNvPr id="253" name="Google Shape;253;p15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15"/>
            <p:cNvSpPr/>
            <p:nvPr/>
          </p:nvSpPr>
          <p:spPr>
            <a:xfrm>
              <a:off x="6399084" y="484865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144111" y="475700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5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9" name="Google Shape;259;p15"/>
          <p:cNvGrpSpPr/>
          <p:nvPr/>
        </p:nvGrpSpPr>
        <p:grpSpPr>
          <a:xfrm>
            <a:off x="7865793" y="3687616"/>
            <a:ext cx="1409753" cy="1932325"/>
            <a:chOff x="7865793" y="3687616"/>
            <a:chExt cx="1409753" cy="1932325"/>
          </a:xfrm>
        </p:grpSpPr>
        <p:grpSp>
          <p:nvGrpSpPr>
            <p:cNvPr id="260" name="Google Shape;260;p15"/>
            <p:cNvGrpSpPr/>
            <p:nvPr/>
          </p:nvGrpSpPr>
          <p:grpSpPr>
            <a:xfrm rot="8587325">
              <a:off x="8112740" y="3792519"/>
              <a:ext cx="702052" cy="1057074"/>
              <a:chOff x="8028589" y="2268060"/>
              <a:chExt cx="702066" cy="1057095"/>
            </a:xfrm>
          </p:grpSpPr>
          <p:sp>
            <p:nvSpPr>
              <p:cNvPr id="261" name="Google Shape;261;p15"/>
              <p:cNvSpPr/>
              <p:nvPr/>
            </p:nvSpPr>
            <p:spPr>
              <a:xfrm>
                <a:off x="8414066" y="2292829"/>
                <a:ext cx="266532" cy="42469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46" extrusionOk="0">
                    <a:moveTo>
                      <a:pt x="561" y="0"/>
                    </a:moveTo>
                    <a:cubicBezTo>
                      <a:pt x="431" y="0"/>
                      <a:pt x="307" y="97"/>
                      <a:pt x="273" y="229"/>
                    </a:cubicBezTo>
                    <a:lnTo>
                      <a:pt x="0" y="1513"/>
                    </a:lnTo>
                    <a:lnTo>
                      <a:pt x="19" y="1522"/>
                    </a:lnTo>
                    <a:cubicBezTo>
                      <a:pt x="158" y="1541"/>
                      <a:pt x="298" y="1585"/>
                      <a:pt x="420" y="1646"/>
                    </a:cubicBezTo>
                    <a:lnTo>
                      <a:pt x="964" y="464"/>
                    </a:lnTo>
                    <a:cubicBezTo>
                      <a:pt x="1033" y="307"/>
                      <a:pt x="955" y="116"/>
                      <a:pt x="787" y="63"/>
                    </a:cubicBezTo>
                    <a:lnTo>
                      <a:pt x="657" y="19"/>
                    </a:lnTo>
                    <a:cubicBezTo>
                      <a:pt x="622" y="11"/>
                      <a:pt x="596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8028589" y="2683206"/>
                <a:ext cx="702066" cy="616404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389" extrusionOk="0">
                    <a:moveTo>
                      <a:pt x="1364" y="0"/>
                    </a:moveTo>
                    <a:cubicBezTo>
                      <a:pt x="1190" y="0"/>
                      <a:pt x="1014" y="36"/>
                      <a:pt x="848" y="114"/>
                    </a:cubicBezTo>
                    <a:cubicBezTo>
                      <a:pt x="254" y="403"/>
                      <a:pt x="0" y="1110"/>
                      <a:pt x="288" y="1706"/>
                    </a:cubicBezTo>
                    <a:cubicBezTo>
                      <a:pt x="489" y="2135"/>
                      <a:pt x="917" y="2389"/>
                      <a:pt x="1364" y="2389"/>
                    </a:cubicBezTo>
                    <a:cubicBezTo>
                      <a:pt x="1539" y="2389"/>
                      <a:pt x="1715" y="2344"/>
                      <a:pt x="1881" y="2265"/>
                    </a:cubicBezTo>
                    <a:cubicBezTo>
                      <a:pt x="2475" y="1986"/>
                      <a:pt x="2720" y="1268"/>
                      <a:pt x="2439" y="674"/>
                    </a:cubicBezTo>
                    <a:cubicBezTo>
                      <a:pt x="2325" y="428"/>
                      <a:pt x="2135" y="246"/>
                      <a:pt x="1914" y="133"/>
                    </a:cubicBezTo>
                    <a:lnTo>
                      <a:pt x="1513" y="9"/>
                    </a:lnTo>
                    <a:cubicBezTo>
                      <a:pt x="1461" y="0"/>
                      <a:pt x="1408" y="0"/>
                      <a:pt x="1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8418968" y="2685271"/>
                <a:ext cx="103723" cy="3225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25" extrusionOk="0">
                    <a:moveTo>
                      <a:pt x="0" y="1"/>
                    </a:moveTo>
                    <a:lnTo>
                      <a:pt x="401" y="125"/>
                    </a:lnTo>
                    <a:cubicBezTo>
                      <a:pt x="279" y="64"/>
                      <a:pt x="139" y="2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8154759" y="2808086"/>
                <a:ext cx="421859" cy="37051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436" extrusionOk="0">
                    <a:moveTo>
                      <a:pt x="816" y="0"/>
                    </a:moveTo>
                    <a:cubicBezTo>
                      <a:pt x="713" y="0"/>
                      <a:pt x="608" y="22"/>
                      <a:pt x="508" y="68"/>
                    </a:cubicBezTo>
                    <a:cubicBezTo>
                      <a:pt x="149" y="242"/>
                      <a:pt x="0" y="671"/>
                      <a:pt x="176" y="1029"/>
                    </a:cubicBezTo>
                    <a:cubicBezTo>
                      <a:pt x="295" y="1286"/>
                      <a:pt x="547" y="1435"/>
                      <a:pt x="813" y="1435"/>
                    </a:cubicBezTo>
                    <a:cubicBezTo>
                      <a:pt x="919" y="1435"/>
                      <a:pt x="1027" y="1411"/>
                      <a:pt x="1129" y="1361"/>
                    </a:cubicBezTo>
                    <a:cubicBezTo>
                      <a:pt x="1488" y="1195"/>
                      <a:pt x="1635" y="767"/>
                      <a:pt x="1469" y="408"/>
                    </a:cubicBezTo>
                    <a:cubicBezTo>
                      <a:pt x="1343" y="149"/>
                      <a:pt x="1085" y="0"/>
                      <a:pt x="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8258740" y="2878524"/>
                <a:ext cx="137781" cy="22241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862" extrusionOk="0">
                    <a:moveTo>
                      <a:pt x="469" y="0"/>
                    </a:moveTo>
                    <a:cubicBezTo>
                      <a:pt x="259" y="0"/>
                      <a:pt x="74" y="157"/>
                      <a:pt x="36" y="372"/>
                    </a:cubicBezTo>
                    <a:cubicBezTo>
                      <a:pt x="0" y="607"/>
                      <a:pt x="166" y="826"/>
                      <a:pt x="403" y="861"/>
                    </a:cubicBezTo>
                    <a:lnTo>
                      <a:pt x="428" y="712"/>
                    </a:lnTo>
                    <a:cubicBezTo>
                      <a:pt x="271" y="687"/>
                      <a:pt x="166" y="547"/>
                      <a:pt x="193" y="389"/>
                    </a:cubicBezTo>
                    <a:cubicBezTo>
                      <a:pt x="209" y="252"/>
                      <a:pt x="336" y="152"/>
                      <a:pt x="473" y="152"/>
                    </a:cubicBezTo>
                    <a:cubicBezTo>
                      <a:pt x="485" y="152"/>
                      <a:pt x="496" y="153"/>
                      <a:pt x="508" y="154"/>
                    </a:cubicBezTo>
                    <a:lnTo>
                      <a:pt x="533" y="5"/>
                    </a:lnTo>
                    <a:cubicBezTo>
                      <a:pt x="512" y="2"/>
                      <a:pt x="490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8166112" y="2791057"/>
                <a:ext cx="440436" cy="406378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575" extrusionOk="0">
                    <a:moveTo>
                      <a:pt x="816" y="187"/>
                    </a:moveTo>
                    <a:cubicBezTo>
                      <a:pt x="881" y="187"/>
                      <a:pt x="947" y="198"/>
                      <a:pt x="1014" y="220"/>
                    </a:cubicBezTo>
                    <a:cubicBezTo>
                      <a:pt x="1163" y="273"/>
                      <a:pt x="1276" y="388"/>
                      <a:pt x="1348" y="527"/>
                    </a:cubicBezTo>
                    <a:cubicBezTo>
                      <a:pt x="1497" y="825"/>
                      <a:pt x="1364" y="1184"/>
                      <a:pt x="1066" y="1322"/>
                    </a:cubicBezTo>
                    <a:cubicBezTo>
                      <a:pt x="985" y="1362"/>
                      <a:pt x="898" y="1381"/>
                      <a:pt x="812" y="1381"/>
                    </a:cubicBezTo>
                    <a:cubicBezTo>
                      <a:pt x="594" y="1381"/>
                      <a:pt x="380" y="1259"/>
                      <a:pt x="279" y="1051"/>
                    </a:cubicBezTo>
                    <a:lnTo>
                      <a:pt x="271" y="1043"/>
                    </a:lnTo>
                    <a:cubicBezTo>
                      <a:pt x="132" y="745"/>
                      <a:pt x="263" y="397"/>
                      <a:pt x="561" y="248"/>
                    </a:cubicBezTo>
                    <a:cubicBezTo>
                      <a:pt x="641" y="208"/>
                      <a:pt x="727" y="187"/>
                      <a:pt x="816" y="187"/>
                    </a:cubicBezTo>
                    <a:close/>
                    <a:moveTo>
                      <a:pt x="812" y="1"/>
                    </a:moveTo>
                    <a:cubicBezTo>
                      <a:pt x="697" y="1"/>
                      <a:pt x="582" y="27"/>
                      <a:pt x="472" y="82"/>
                    </a:cubicBezTo>
                    <a:cubicBezTo>
                      <a:pt x="279" y="168"/>
                      <a:pt x="141" y="325"/>
                      <a:pt x="70" y="527"/>
                    </a:cubicBezTo>
                    <a:cubicBezTo>
                      <a:pt x="0" y="728"/>
                      <a:pt x="17" y="938"/>
                      <a:pt x="105" y="1131"/>
                    </a:cubicBezTo>
                    <a:cubicBezTo>
                      <a:pt x="244" y="1413"/>
                      <a:pt x="523" y="1574"/>
                      <a:pt x="815" y="1574"/>
                    </a:cubicBezTo>
                    <a:cubicBezTo>
                      <a:pt x="929" y="1574"/>
                      <a:pt x="1044" y="1550"/>
                      <a:pt x="1155" y="1498"/>
                    </a:cubicBezTo>
                    <a:cubicBezTo>
                      <a:pt x="1549" y="1305"/>
                      <a:pt x="1706" y="841"/>
                      <a:pt x="1522" y="449"/>
                    </a:cubicBezTo>
                    <a:lnTo>
                      <a:pt x="1522" y="441"/>
                    </a:lnTo>
                    <a:cubicBezTo>
                      <a:pt x="1425" y="256"/>
                      <a:pt x="1268" y="115"/>
                      <a:pt x="1077" y="46"/>
                    </a:cubicBezTo>
                    <a:cubicBezTo>
                      <a:pt x="990" y="16"/>
                      <a:pt x="901" y="1"/>
                      <a:pt x="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8035039" y="2662823"/>
                <a:ext cx="681940" cy="662331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567" extrusionOk="0">
                    <a:moveTo>
                      <a:pt x="1318" y="193"/>
                    </a:moveTo>
                    <a:cubicBezTo>
                      <a:pt x="1440" y="193"/>
                      <a:pt x="1562" y="214"/>
                      <a:pt x="1679" y="256"/>
                    </a:cubicBezTo>
                    <a:cubicBezTo>
                      <a:pt x="1961" y="350"/>
                      <a:pt x="2179" y="543"/>
                      <a:pt x="2300" y="805"/>
                    </a:cubicBezTo>
                    <a:lnTo>
                      <a:pt x="2309" y="814"/>
                    </a:lnTo>
                    <a:cubicBezTo>
                      <a:pt x="2433" y="1076"/>
                      <a:pt x="2450" y="1374"/>
                      <a:pt x="2353" y="1645"/>
                    </a:cubicBezTo>
                    <a:cubicBezTo>
                      <a:pt x="2256" y="1924"/>
                      <a:pt x="2057" y="2144"/>
                      <a:pt x="1795" y="2266"/>
                    </a:cubicBezTo>
                    <a:cubicBezTo>
                      <a:pt x="1641" y="2340"/>
                      <a:pt x="1479" y="2375"/>
                      <a:pt x="1320" y="2375"/>
                    </a:cubicBezTo>
                    <a:cubicBezTo>
                      <a:pt x="916" y="2375"/>
                      <a:pt x="531" y="2150"/>
                      <a:pt x="342" y="1767"/>
                    </a:cubicBezTo>
                    <a:cubicBezTo>
                      <a:pt x="342" y="1758"/>
                      <a:pt x="334" y="1758"/>
                      <a:pt x="334" y="1758"/>
                    </a:cubicBezTo>
                    <a:cubicBezTo>
                      <a:pt x="210" y="1496"/>
                      <a:pt x="193" y="1200"/>
                      <a:pt x="290" y="919"/>
                    </a:cubicBezTo>
                    <a:cubicBezTo>
                      <a:pt x="387" y="648"/>
                      <a:pt x="588" y="430"/>
                      <a:pt x="850" y="298"/>
                    </a:cubicBezTo>
                    <a:cubicBezTo>
                      <a:pt x="999" y="229"/>
                      <a:pt x="1159" y="193"/>
                      <a:pt x="1318" y="193"/>
                    </a:cubicBezTo>
                    <a:close/>
                    <a:moveTo>
                      <a:pt x="1336" y="0"/>
                    </a:moveTo>
                    <a:cubicBezTo>
                      <a:pt x="1142" y="0"/>
                      <a:pt x="949" y="45"/>
                      <a:pt x="771" y="132"/>
                    </a:cubicBezTo>
                    <a:cubicBezTo>
                      <a:pt x="456" y="272"/>
                      <a:pt x="229" y="535"/>
                      <a:pt x="116" y="858"/>
                    </a:cubicBezTo>
                    <a:cubicBezTo>
                      <a:pt x="0" y="1181"/>
                      <a:pt x="19" y="1532"/>
                      <a:pt x="168" y="1838"/>
                    </a:cubicBezTo>
                    <a:cubicBezTo>
                      <a:pt x="387" y="2298"/>
                      <a:pt x="844" y="2566"/>
                      <a:pt x="1321" y="2566"/>
                    </a:cubicBezTo>
                    <a:cubicBezTo>
                      <a:pt x="1506" y="2566"/>
                      <a:pt x="1694" y="2526"/>
                      <a:pt x="1872" y="2440"/>
                    </a:cubicBezTo>
                    <a:cubicBezTo>
                      <a:pt x="2187" y="2291"/>
                      <a:pt x="2414" y="2029"/>
                      <a:pt x="2529" y="1714"/>
                    </a:cubicBezTo>
                    <a:cubicBezTo>
                      <a:pt x="2643" y="1391"/>
                      <a:pt x="2624" y="1043"/>
                      <a:pt x="2477" y="728"/>
                    </a:cubicBezTo>
                    <a:lnTo>
                      <a:pt x="2477" y="717"/>
                    </a:lnTo>
                    <a:cubicBezTo>
                      <a:pt x="2328" y="413"/>
                      <a:pt x="2065" y="184"/>
                      <a:pt x="1751" y="71"/>
                    </a:cubicBezTo>
                    <a:cubicBezTo>
                      <a:pt x="1615" y="23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8384910" y="2268060"/>
                <a:ext cx="300074" cy="48094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864" extrusionOk="0">
                    <a:moveTo>
                      <a:pt x="686" y="190"/>
                    </a:moveTo>
                    <a:cubicBezTo>
                      <a:pt x="709" y="190"/>
                      <a:pt x="732" y="194"/>
                      <a:pt x="754" y="201"/>
                    </a:cubicBezTo>
                    <a:lnTo>
                      <a:pt x="814" y="212"/>
                    </a:lnTo>
                    <a:cubicBezTo>
                      <a:pt x="867" y="228"/>
                      <a:pt x="911" y="272"/>
                      <a:pt x="936" y="325"/>
                    </a:cubicBezTo>
                    <a:cubicBezTo>
                      <a:pt x="963" y="377"/>
                      <a:pt x="963" y="438"/>
                      <a:pt x="944" y="491"/>
                    </a:cubicBezTo>
                    <a:lnTo>
                      <a:pt x="472" y="1628"/>
                    </a:lnTo>
                    <a:lnTo>
                      <a:pt x="218" y="1548"/>
                    </a:lnTo>
                    <a:lnTo>
                      <a:pt x="491" y="350"/>
                    </a:lnTo>
                    <a:cubicBezTo>
                      <a:pt x="508" y="298"/>
                      <a:pt x="544" y="245"/>
                      <a:pt x="586" y="220"/>
                    </a:cubicBezTo>
                    <a:cubicBezTo>
                      <a:pt x="617" y="199"/>
                      <a:pt x="652" y="190"/>
                      <a:pt x="686" y="190"/>
                    </a:cubicBezTo>
                    <a:close/>
                    <a:moveTo>
                      <a:pt x="702" y="0"/>
                    </a:moveTo>
                    <a:cubicBezTo>
                      <a:pt x="632" y="0"/>
                      <a:pt x="562" y="20"/>
                      <a:pt x="500" y="54"/>
                    </a:cubicBezTo>
                    <a:cubicBezTo>
                      <a:pt x="403" y="107"/>
                      <a:pt x="334" y="201"/>
                      <a:pt x="307" y="306"/>
                    </a:cubicBezTo>
                    <a:lnTo>
                      <a:pt x="0" y="1670"/>
                    </a:lnTo>
                    <a:lnTo>
                      <a:pt x="586" y="1863"/>
                    </a:lnTo>
                    <a:lnTo>
                      <a:pt x="1121" y="568"/>
                    </a:lnTo>
                    <a:cubicBezTo>
                      <a:pt x="1163" y="463"/>
                      <a:pt x="1154" y="342"/>
                      <a:pt x="1110" y="245"/>
                    </a:cubicBezTo>
                    <a:lnTo>
                      <a:pt x="1102" y="237"/>
                    </a:lnTo>
                    <a:cubicBezTo>
                      <a:pt x="1058" y="140"/>
                      <a:pt x="972" y="63"/>
                      <a:pt x="867" y="35"/>
                    </a:cubicBezTo>
                    <a:lnTo>
                      <a:pt x="814" y="19"/>
                    </a:lnTo>
                    <a:cubicBezTo>
                      <a:pt x="778" y="6"/>
                      <a:pt x="740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" name="Google Shape;269;p15"/>
            <p:cNvGrpSpPr/>
            <p:nvPr/>
          </p:nvGrpSpPr>
          <p:grpSpPr>
            <a:xfrm rot="2218313">
              <a:off x="8457898" y="4503345"/>
              <a:ext cx="556175" cy="1055459"/>
              <a:chOff x="8809675" y="2147700"/>
              <a:chExt cx="556197" cy="1055499"/>
            </a:xfrm>
          </p:grpSpPr>
          <p:sp>
            <p:nvSpPr>
              <p:cNvPr id="270" name="Google Shape;270;p15"/>
              <p:cNvSpPr/>
              <p:nvPr/>
            </p:nvSpPr>
            <p:spPr>
              <a:xfrm>
                <a:off x="8902575" y="2147700"/>
                <a:ext cx="463297" cy="604199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204" extrusionOk="0">
                    <a:moveTo>
                      <a:pt x="11" y="0"/>
                    </a:moveTo>
                    <a:lnTo>
                      <a:pt x="0" y="235"/>
                    </a:lnTo>
                    <a:lnTo>
                      <a:pt x="1436" y="296"/>
                    </a:lnTo>
                    <a:lnTo>
                      <a:pt x="630" y="884"/>
                    </a:lnTo>
                    <a:cubicBezTo>
                      <a:pt x="561" y="936"/>
                      <a:pt x="525" y="1031"/>
                      <a:pt x="552" y="1110"/>
                    </a:cubicBezTo>
                    <a:cubicBezTo>
                      <a:pt x="577" y="1198"/>
                      <a:pt x="657" y="1259"/>
                      <a:pt x="745" y="1259"/>
                    </a:cubicBezTo>
                    <a:lnTo>
                      <a:pt x="1243" y="1285"/>
                    </a:lnTo>
                    <a:lnTo>
                      <a:pt x="368" y="2027"/>
                    </a:lnTo>
                    <a:lnTo>
                      <a:pt x="525" y="2204"/>
                    </a:lnTo>
                    <a:lnTo>
                      <a:pt x="1409" y="1461"/>
                    </a:lnTo>
                    <a:cubicBezTo>
                      <a:pt x="1480" y="1398"/>
                      <a:pt x="1505" y="1293"/>
                      <a:pt x="1480" y="1207"/>
                    </a:cubicBezTo>
                    <a:cubicBezTo>
                      <a:pt x="1444" y="1119"/>
                      <a:pt x="1364" y="1058"/>
                      <a:pt x="1270" y="1049"/>
                    </a:cubicBezTo>
                    <a:lnTo>
                      <a:pt x="831" y="1031"/>
                    </a:lnTo>
                    <a:lnTo>
                      <a:pt x="1574" y="489"/>
                    </a:lnTo>
                    <a:cubicBezTo>
                      <a:pt x="1654" y="428"/>
                      <a:pt x="1690" y="323"/>
                      <a:pt x="1662" y="227"/>
                    </a:cubicBezTo>
                    <a:cubicBezTo>
                      <a:pt x="1627" y="130"/>
                      <a:pt x="1549" y="69"/>
                      <a:pt x="1444" y="6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 rot="10800000">
                <a:off x="8809675" y="2599000"/>
                <a:ext cx="463297" cy="604199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204" extrusionOk="0">
                    <a:moveTo>
                      <a:pt x="11" y="0"/>
                    </a:moveTo>
                    <a:lnTo>
                      <a:pt x="0" y="235"/>
                    </a:lnTo>
                    <a:lnTo>
                      <a:pt x="1436" y="296"/>
                    </a:lnTo>
                    <a:lnTo>
                      <a:pt x="630" y="884"/>
                    </a:lnTo>
                    <a:cubicBezTo>
                      <a:pt x="561" y="936"/>
                      <a:pt x="525" y="1031"/>
                      <a:pt x="552" y="1110"/>
                    </a:cubicBezTo>
                    <a:cubicBezTo>
                      <a:pt x="577" y="1198"/>
                      <a:pt x="657" y="1259"/>
                      <a:pt x="745" y="1259"/>
                    </a:cubicBezTo>
                    <a:lnTo>
                      <a:pt x="1243" y="1285"/>
                    </a:lnTo>
                    <a:lnTo>
                      <a:pt x="368" y="2027"/>
                    </a:lnTo>
                    <a:lnTo>
                      <a:pt x="525" y="2204"/>
                    </a:lnTo>
                    <a:lnTo>
                      <a:pt x="1409" y="1461"/>
                    </a:lnTo>
                    <a:cubicBezTo>
                      <a:pt x="1480" y="1398"/>
                      <a:pt x="1505" y="1293"/>
                      <a:pt x="1480" y="1207"/>
                    </a:cubicBezTo>
                    <a:cubicBezTo>
                      <a:pt x="1444" y="1119"/>
                      <a:pt x="1364" y="1058"/>
                      <a:pt x="1270" y="1049"/>
                    </a:cubicBezTo>
                    <a:lnTo>
                      <a:pt x="831" y="1031"/>
                    </a:lnTo>
                    <a:lnTo>
                      <a:pt x="1574" y="489"/>
                    </a:lnTo>
                    <a:cubicBezTo>
                      <a:pt x="1654" y="428"/>
                      <a:pt x="1690" y="323"/>
                      <a:pt x="1662" y="227"/>
                    </a:cubicBezTo>
                    <a:cubicBezTo>
                      <a:pt x="1627" y="130"/>
                      <a:pt x="1549" y="69"/>
                      <a:pt x="1444" y="6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-799334" y="-812648"/>
            <a:ext cx="6072618" cy="2920183"/>
            <a:chOff x="-799334" y="-812648"/>
            <a:chExt cx="6072618" cy="2920183"/>
          </a:xfrm>
        </p:grpSpPr>
        <p:sp>
          <p:nvSpPr>
            <p:cNvPr id="274" name="Google Shape;274;p16"/>
            <p:cNvSpPr/>
            <p:nvPr/>
          </p:nvSpPr>
          <p:spPr>
            <a:xfrm rot="-4267658">
              <a:off x="-577011" y="428483"/>
              <a:ext cx="1445824" cy="1503637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257230" y="-812648"/>
              <a:ext cx="3016054" cy="1546674"/>
            </a:xfrm>
            <a:custGeom>
              <a:avLst/>
              <a:gdLst/>
              <a:ahLst/>
              <a:cxnLst/>
              <a:rect l="l" t="t" r="r" b="b"/>
              <a:pathLst>
                <a:path w="29968" h="15368" extrusionOk="0">
                  <a:moveTo>
                    <a:pt x="25403" y="0"/>
                  </a:moveTo>
                  <a:cubicBezTo>
                    <a:pt x="24922" y="0"/>
                    <a:pt x="24443" y="87"/>
                    <a:pt x="23994" y="270"/>
                  </a:cubicBezTo>
                  <a:cubicBezTo>
                    <a:pt x="23277" y="568"/>
                    <a:pt x="22674" y="1074"/>
                    <a:pt x="22017" y="1477"/>
                  </a:cubicBezTo>
                  <a:cubicBezTo>
                    <a:pt x="21316" y="1911"/>
                    <a:pt x="20606" y="2070"/>
                    <a:pt x="19888" y="2070"/>
                  </a:cubicBezTo>
                  <a:cubicBezTo>
                    <a:pt x="18018" y="2070"/>
                    <a:pt x="16103" y="996"/>
                    <a:pt x="14200" y="927"/>
                  </a:cubicBezTo>
                  <a:cubicBezTo>
                    <a:pt x="14121" y="924"/>
                    <a:pt x="14043" y="923"/>
                    <a:pt x="13967" y="923"/>
                  </a:cubicBezTo>
                  <a:cubicBezTo>
                    <a:pt x="10740" y="923"/>
                    <a:pt x="9458" y="3432"/>
                    <a:pt x="7451" y="5500"/>
                  </a:cubicBezTo>
                  <a:cubicBezTo>
                    <a:pt x="6874" y="6086"/>
                    <a:pt x="6131" y="6594"/>
                    <a:pt x="5316" y="6776"/>
                  </a:cubicBezTo>
                  <a:cubicBezTo>
                    <a:pt x="3602" y="7160"/>
                    <a:pt x="1188" y="7127"/>
                    <a:pt x="481" y="9015"/>
                  </a:cubicBezTo>
                  <a:cubicBezTo>
                    <a:pt x="1" y="10319"/>
                    <a:pt x="210" y="11882"/>
                    <a:pt x="1084" y="12976"/>
                  </a:cubicBezTo>
                  <a:cubicBezTo>
                    <a:pt x="1207" y="13125"/>
                    <a:pt x="1329" y="13265"/>
                    <a:pt x="1470" y="13387"/>
                  </a:cubicBezTo>
                  <a:cubicBezTo>
                    <a:pt x="1652" y="13737"/>
                    <a:pt x="1837" y="14086"/>
                    <a:pt x="1845" y="14480"/>
                  </a:cubicBezTo>
                  <a:cubicBezTo>
                    <a:pt x="1845" y="14768"/>
                    <a:pt x="1766" y="15118"/>
                    <a:pt x="1986" y="15292"/>
                  </a:cubicBezTo>
                  <a:cubicBezTo>
                    <a:pt x="2049" y="15346"/>
                    <a:pt x="2122" y="15368"/>
                    <a:pt x="2199" y="15368"/>
                  </a:cubicBezTo>
                  <a:cubicBezTo>
                    <a:pt x="2364" y="15368"/>
                    <a:pt x="2544" y="15265"/>
                    <a:pt x="2676" y="15146"/>
                  </a:cubicBezTo>
                  <a:cubicBezTo>
                    <a:pt x="2930" y="14925"/>
                    <a:pt x="3149" y="14654"/>
                    <a:pt x="3306" y="14348"/>
                  </a:cubicBezTo>
                  <a:cubicBezTo>
                    <a:pt x="3640" y="14431"/>
                    <a:pt x="3985" y="14473"/>
                    <a:pt x="4329" y="14473"/>
                  </a:cubicBezTo>
                  <a:cubicBezTo>
                    <a:pt x="4975" y="14473"/>
                    <a:pt x="5618" y="14324"/>
                    <a:pt x="6183" y="14016"/>
                  </a:cubicBezTo>
                  <a:cubicBezTo>
                    <a:pt x="7161" y="13492"/>
                    <a:pt x="8097" y="12495"/>
                    <a:pt x="9216" y="12145"/>
                  </a:cubicBezTo>
                  <a:cubicBezTo>
                    <a:pt x="9505" y="12054"/>
                    <a:pt x="9782" y="12016"/>
                    <a:pt x="10051" y="12016"/>
                  </a:cubicBezTo>
                  <a:cubicBezTo>
                    <a:pt x="11282" y="12016"/>
                    <a:pt x="12347" y="12807"/>
                    <a:pt x="13623" y="12959"/>
                  </a:cubicBezTo>
                  <a:cubicBezTo>
                    <a:pt x="13837" y="12984"/>
                    <a:pt x="14054" y="12997"/>
                    <a:pt x="14270" y="12997"/>
                  </a:cubicBezTo>
                  <a:cubicBezTo>
                    <a:pt x="15386" y="12997"/>
                    <a:pt x="16503" y="12660"/>
                    <a:pt x="17419" y="12014"/>
                  </a:cubicBezTo>
                  <a:cubicBezTo>
                    <a:pt x="18469" y="11263"/>
                    <a:pt x="19264" y="10134"/>
                    <a:pt x="20454" y="9626"/>
                  </a:cubicBezTo>
                  <a:cubicBezTo>
                    <a:pt x="20988" y="9401"/>
                    <a:pt x="21529" y="9336"/>
                    <a:pt x="22074" y="9336"/>
                  </a:cubicBezTo>
                  <a:cubicBezTo>
                    <a:pt x="22813" y="9336"/>
                    <a:pt x="23561" y="9455"/>
                    <a:pt x="24309" y="9455"/>
                  </a:cubicBezTo>
                  <a:cubicBezTo>
                    <a:pt x="24592" y="9455"/>
                    <a:pt x="24874" y="9438"/>
                    <a:pt x="25157" y="9391"/>
                  </a:cubicBezTo>
                  <a:cubicBezTo>
                    <a:pt x="26739" y="9129"/>
                    <a:pt x="28236" y="8184"/>
                    <a:pt x="29031" y="6759"/>
                  </a:cubicBezTo>
                  <a:cubicBezTo>
                    <a:pt x="29967" y="5106"/>
                    <a:pt x="29818" y="2869"/>
                    <a:pt x="28576" y="1433"/>
                  </a:cubicBezTo>
                  <a:cubicBezTo>
                    <a:pt x="27798" y="530"/>
                    <a:pt x="26594" y="0"/>
                    <a:pt x="2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6"/>
          <p:cNvGrpSpPr/>
          <p:nvPr/>
        </p:nvGrpSpPr>
        <p:grpSpPr>
          <a:xfrm>
            <a:off x="713234" y="84102"/>
            <a:ext cx="2559933" cy="1225765"/>
            <a:chOff x="713234" y="84102"/>
            <a:chExt cx="2559933" cy="1225765"/>
          </a:xfrm>
        </p:grpSpPr>
        <p:grpSp>
          <p:nvGrpSpPr>
            <p:cNvPr id="277" name="Google Shape;277;p16"/>
            <p:cNvGrpSpPr/>
            <p:nvPr/>
          </p:nvGrpSpPr>
          <p:grpSpPr>
            <a:xfrm rot="10800000">
              <a:off x="2901861" y="734017"/>
              <a:ext cx="371307" cy="91637"/>
              <a:chOff x="4241622" y="1303995"/>
              <a:chExt cx="1256112" cy="310004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16"/>
            <p:cNvGrpSpPr/>
            <p:nvPr/>
          </p:nvGrpSpPr>
          <p:grpSpPr>
            <a:xfrm>
              <a:off x="1881042" y="84102"/>
              <a:ext cx="133260" cy="129152"/>
              <a:chOff x="3739723" y="2282290"/>
              <a:chExt cx="690824" cy="669530"/>
            </a:xfrm>
          </p:grpSpPr>
          <p:sp>
            <p:nvSpPr>
              <p:cNvPr id="282" name="Google Shape;282;p16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6"/>
            <p:cNvSpPr/>
            <p:nvPr/>
          </p:nvSpPr>
          <p:spPr>
            <a:xfrm>
              <a:off x="713234" y="1284981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27261" y="41135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-397209" y="-251795"/>
            <a:ext cx="2492098" cy="1582585"/>
            <a:chOff x="-397209" y="-251795"/>
            <a:chExt cx="2492098" cy="1582585"/>
          </a:xfrm>
        </p:grpSpPr>
        <p:grpSp>
          <p:nvGrpSpPr>
            <p:cNvPr id="289" name="Google Shape;289;p16"/>
            <p:cNvGrpSpPr/>
            <p:nvPr/>
          </p:nvGrpSpPr>
          <p:grpSpPr>
            <a:xfrm>
              <a:off x="1091128" y="213251"/>
              <a:ext cx="1003761" cy="981864"/>
              <a:chOff x="5736369" y="1599283"/>
              <a:chExt cx="1076188" cy="1052711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5763461" y="1623021"/>
                <a:ext cx="457723" cy="1004204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3892" extrusionOk="0">
                    <a:moveTo>
                      <a:pt x="1503" y="0"/>
                    </a:moveTo>
                    <a:lnTo>
                      <a:pt x="1373" y="193"/>
                    </a:lnTo>
                    <a:lnTo>
                      <a:pt x="1058" y="97"/>
                    </a:lnTo>
                    <a:lnTo>
                      <a:pt x="840" y="193"/>
                    </a:lnTo>
                    <a:lnTo>
                      <a:pt x="796" y="412"/>
                    </a:lnTo>
                    <a:lnTo>
                      <a:pt x="506" y="428"/>
                    </a:lnTo>
                    <a:lnTo>
                      <a:pt x="410" y="630"/>
                    </a:lnTo>
                    <a:lnTo>
                      <a:pt x="454" y="787"/>
                    </a:lnTo>
                    <a:lnTo>
                      <a:pt x="263" y="917"/>
                    </a:lnTo>
                    <a:lnTo>
                      <a:pt x="131" y="1085"/>
                    </a:lnTo>
                    <a:lnTo>
                      <a:pt x="139" y="1337"/>
                    </a:lnTo>
                    <a:lnTo>
                      <a:pt x="210" y="1442"/>
                    </a:lnTo>
                    <a:lnTo>
                      <a:pt x="61" y="1557"/>
                    </a:lnTo>
                    <a:lnTo>
                      <a:pt x="1" y="1757"/>
                    </a:lnTo>
                    <a:lnTo>
                      <a:pt x="70" y="1897"/>
                    </a:lnTo>
                    <a:lnTo>
                      <a:pt x="158" y="1994"/>
                    </a:lnTo>
                    <a:lnTo>
                      <a:pt x="9" y="2204"/>
                    </a:lnTo>
                    <a:lnTo>
                      <a:pt x="17" y="2491"/>
                    </a:lnTo>
                    <a:lnTo>
                      <a:pt x="122" y="2615"/>
                    </a:lnTo>
                    <a:lnTo>
                      <a:pt x="219" y="2728"/>
                    </a:lnTo>
                    <a:lnTo>
                      <a:pt x="219" y="2955"/>
                    </a:lnTo>
                    <a:lnTo>
                      <a:pt x="315" y="3140"/>
                    </a:lnTo>
                    <a:lnTo>
                      <a:pt x="586" y="3209"/>
                    </a:lnTo>
                    <a:lnTo>
                      <a:pt x="716" y="3270"/>
                    </a:lnTo>
                    <a:lnTo>
                      <a:pt x="735" y="3446"/>
                    </a:lnTo>
                    <a:lnTo>
                      <a:pt x="813" y="3604"/>
                    </a:lnTo>
                    <a:lnTo>
                      <a:pt x="987" y="3698"/>
                    </a:lnTo>
                    <a:lnTo>
                      <a:pt x="1233" y="3708"/>
                    </a:lnTo>
                    <a:lnTo>
                      <a:pt x="1407" y="3847"/>
                    </a:lnTo>
                    <a:lnTo>
                      <a:pt x="1669" y="3891"/>
                    </a:lnTo>
                    <a:lnTo>
                      <a:pt x="1757" y="3742"/>
                    </a:lnTo>
                    <a:lnTo>
                      <a:pt x="1774" y="3394"/>
                    </a:lnTo>
                    <a:lnTo>
                      <a:pt x="1774" y="218"/>
                    </a:lnTo>
                    <a:lnTo>
                      <a:pt x="1652" y="61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5905370" y="2409968"/>
                <a:ext cx="219057" cy="19428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753" extrusionOk="0">
                    <a:moveTo>
                      <a:pt x="196" y="0"/>
                    </a:moveTo>
                    <a:cubicBezTo>
                      <a:pt x="160" y="0"/>
                      <a:pt x="128" y="24"/>
                      <a:pt x="114" y="62"/>
                    </a:cubicBezTo>
                    <a:cubicBezTo>
                      <a:pt x="105" y="71"/>
                      <a:pt x="0" y="344"/>
                      <a:pt x="114" y="554"/>
                    </a:cubicBezTo>
                    <a:cubicBezTo>
                      <a:pt x="175" y="658"/>
                      <a:pt x="271" y="728"/>
                      <a:pt x="420" y="753"/>
                    </a:cubicBezTo>
                    <a:lnTo>
                      <a:pt x="500" y="753"/>
                    </a:lnTo>
                    <a:cubicBezTo>
                      <a:pt x="638" y="753"/>
                      <a:pt x="752" y="684"/>
                      <a:pt x="823" y="526"/>
                    </a:cubicBezTo>
                    <a:cubicBezTo>
                      <a:pt x="848" y="482"/>
                      <a:pt x="832" y="421"/>
                      <a:pt x="779" y="405"/>
                    </a:cubicBezTo>
                    <a:cubicBezTo>
                      <a:pt x="765" y="396"/>
                      <a:pt x="750" y="392"/>
                      <a:pt x="735" y="392"/>
                    </a:cubicBezTo>
                    <a:cubicBezTo>
                      <a:pt x="702" y="392"/>
                      <a:pt x="669" y="412"/>
                      <a:pt x="657" y="449"/>
                    </a:cubicBezTo>
                    <a:cubicBezTo>
                      <a:pt x="608" y="538"/>
                      <a:pt x="559" y="567"/>
                      <a:pt x="498" y="567"/>
                    </a:cubicBezTo>
                    <a:cubicBezTo>
                      <a:pt x="482" y="567"/>
                      <a:pt x="465" y="565"/>
                      <a:pt x="447" y="562"/>
                    </a:cubicBezTo>
                    <a:cubicBezTo>
                      <a:pt x="368" y="543"/>
                      <a:pt x="307" y="518"/>
                      <a:pt x="280" y="457"/>
                    </a:cubicBezTo>
                    <a:cubicBezTo>
                      <a:pt x="219" y="352"/>
                      <a:pt x="263" y="186"/>
                      <a:pt x="290" y="134"/>
                    </a:cubicBezTo>
                    <a:cubicBezTo>
                      <a:pt x="307" y="81"/>
                      <a:pt x="290" y="29"/>
                      <a:pt x="238" y="10"/>
                    </a:cubicBezTo>
                    <a:cubicBezTo>
                      <a:pt x="224" y="3"/>
                      <a:pt x="210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5923173" y="1599283"/>
                <a:ext cx="327940" cy="1052711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4080" extrusionOk="0">
                    <a:moveTo>
                      <a:pt x="959" y="0"/>
                    </a:moveTo>
                    <a:cubicBezTo>
                      <a:pt x="848" y="0"/>
                      <a:pt x="744" y="65"/>
                      <a:pt x="702" y="170"/>
                    </a:cubicBezTo>
                    <a:lnTo>
                      <a:pt x="702" y="180"/>
                    </a:lnTo>
                    <a:cubicBezTo>
                      <a:pt x="693" y="180"/>
                      <a:pt x="693" y="180"/>
                      <a:pt x="693" y="189"/>
                    </a:cubicBezTo>
                    <a:lnTo>
                      <a:pt x="683" y="189"/>
                    </a:lnTo>
                    <a:cubicBezTo>
                      <a:pt x="674" y="180"/>
                      <a:pt x="666" y="180"/>
                      <a:pt x="658" y="170"/>
                    </a:cubicBezTo>
                    <a:cubicBezTo>
                      <a:pt x="610" y="145"/>
                      <a:pt x="518" y="97"/>
                      <a:pt x="415" y="97"/>
                    </a:cubicBezTo>
                    <a:cubicBezTo>
                      <a:pt x="346" y="97"/>
                      <a:pt x="272" y="118"/>
                      <a:pt x="202" y="180"/>
                    </a:cubicBezTo>
                    <a:cubicBezTo>
                      <a:pt x="1" y="338"/>
                      <a:pt x="106" y="581"/>
                      <a:pt x="185" y="686"/>
                    </a:cubicBezTo>
                    <a:cubicBezTo>
                      <a:pt x="206" y="712"/>
                      <a:pt x="236" y="726"/>
                      <a:pt x="264" y="726"/>
                    </a:cubicBezTo>
                    <a:cubicBezTo>
                      <a:pt x="283" y="726"/>
                      <a:pt x="302" y="719"/>
                      <a:pt x="316" y="705"/>
                    </a:cubicBezTo>
                    <a:cubicBezTo>
                      <a:pt x="360" y="678"/>
                      <a:pt x="368" y="617"/>
                      <a:pt x="334" y="573"/>
                    </a:cubicBezTo>
                    <a:cubicBezTo>
                      <a:pt x="326" y="556"/>
                      <a:pt x="211" y="407"/>
                      <a:pt x="326" y="319"/>
                    </a:cubicBezTo>
                    <a:cubicBezTo>
                      <a:pt x="352" y="296"/>
                      <a:pt x="380" y="286"/>
                      <a:pt x="410" y="286"/>
                    </a:cubicBezTo>
                    <a:cubicBezTo>
                      <a:pt x="457" y="286"/>
                      <a:pt x="510" y="310"/>
                      <a:pt x="569" y="338"/>
                    </a:cubicBezTo>
                    <a:cubicBezTo>
                      <a:pt x="578" y="346"/>
                      <a:pt x="597" y="355"/>
                      <a:pt x="605" y="355"/>
                    </a:cubicBezTo>
                    <a:cubicBezTo>
                      <a:pt x="629" y="368"/>
                      <a:pt x="659" y="375"/>
                      <a:pt x="689" y="375"/>
                    </a:cubicBezTo>
                    <a:cubicBezTo>
                      <a:pt x="714" y="375"/>
                      <a:pt x="739" y="370"/>
                      <a:pt x="763" y="363"/>
                    </a:cubicBezTo>
                    <a:cubicBezTo>
                      <a:pt x="815" y="338"/>
                      <a:pt x="851" y="302"/>
                      <a:pt x="876" y="250"/>
                    </a:cubicBezTo>
                    <a:lnTo>
                      <a:pt x="876" y="241"/>
                    </a:lnTo>
                    <a:cubicBezTo>
                      <a:pt x="890" y="210"/>
                      <a:pt x="926" y="187"/>
                      <a:pt x="964" y="187"/>
                    </a:cubicBezTo>
                    <a:cubicBezTo>
                      <a:pt x="969" y="187"/>
                      <a:pt x="975" y="188"/>
                      <a:pt x="981" y="189"/>
                    </a:cubicBezTo>
                    <a:cubicBezTo>
                      <a:pt x="1042" y="214"/>
                      <a:pt x="1077" y="310"/>
                      <a:pt x="1077" y="476"/>
                    </a:cubicBezTo>
                    <a:lnTo>
                      <a:pt x="1077" y="3563"/>
                    </a:lnTo>
                    <a:cubicBezTo>
                      <a:pt x="1077" y="3660"/>
                      <a:pt x="1069" y="3765"/>
                      <a:pt x="1025" y="3834"/>
                    </a:cubicBezTo>
                    <a:cubicBezTo>
                      <a:pt x="1008" y="3861"/>
                      <a:pt x="989" y="3878"/>
                      <a:pt x="964" y="3887"/>
                    </a:cubicBezTo>
                    <a:cubicBezTo>
                      <a:pt x="953" y="3889"/>
                      <a:pt x="942" y="3890"/>
                      <a:pt x="931" y="3890"/>
                    </a:cubicBezTo>
                    <a:cubicBezTo>
                      <a:pt x="898" y="3890"/>
                      <a:pt x="867" y="3880"/>
                      <a:pt x="840" y="3861"/>
                    </a:cubicBezTo>
                    <a:cubicBezTo>
                      <a:pt x="788" y="3817"/>
                      <a:pt x="754" y="3738"/>
                      <a:pt x="763" y="3651"/>
                    </a:cubicBezTo>
                    <a:cubicBezTo>
                      <a:pt x="771" y="3599"/>
                      <a:pt x="727" y="3555"/>
                      <a:pt x="674" y="3547"/>
                    </a:cubicBezTo>
                    <a:cubicBezTo>
                      <a:pt x="622" y="3547"/>
                      <a:pt x="578" y="3580"/>
                      <a:pt x="578" y="3633"/>
                    </a:cubicBezTo>
                    <a:cubicBezTo>
                      <a:pt x="561" y="3790"/>
                      <a:pt x="614" y="3922"/>
                      <a:pt x="718" y="4010"/>
                    </a:cubicBezTo>
                    <a:cubicBezTo>
                      <a:pt x="779" y="4052"/>
                      <a:pt x="859" y="4080"/>
                      <a:pt x="928" y="4080"/>
                    </a:cubicBezTo>
                    <a:cubicBezTo>
                      <a:pt x="956" y="4080"/>
                      <a:pt x="989" y="4080"/>
                      <a:pt x="1025" y="4063"/>
                    </a:cubicBezTo>
                    <a:cubicBezTo>
                      <a:pt x="1086" y="4044"/>
                      <a:pt x="1147" y="4000"/>
                      <a:pt x="1182" y="3939"/>
                    </a:cubicBezTo>
                    <a:cubicBezTo>
                      <a:pt x="1260" y="3817"/>
                      <a:pt x="1260" y="3677"/>
                      <a:pt x="1260" y="3572"/>
                    </a:cubicBezTo>
                    <a:lnTo>
                      <a:pt x="1270" y="476"/>
                    </a:lnTo>
                    <a:cubicBezTo>
                      <a:pt x="1270" y="380"/>
                      <a:pt x="1270" y="84"/>
                      <a:pt x="1042" y="12"/>
                    </a:cubicBezTo>
                    <a:cubicBezTo>
                      <a:pt x="1014" y="4"/>
                      <a:pt x="987" y="0"/>
                      <a:pt x="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5738691" y="1974438"/>
                <a:ext cx="160487" cy="19248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46" extrusionOk="0">
                    <a:moveTo>
                      <a:pt x="316" y="1"/>
                    </a:moveTo>
                    <a:cubicBezTo>
                      <a:pt x="309" y="1"/>
                      <a:pt x="303" y="1"/>
                      <a:pt x="296" y="2"/>
                    </a:cubicBezTo>
                    <a:cubicBezTo>
                      <a:pt x="210" y="27"/>
                      <a:pt x="44" y="116"/>
                      <a:pt x="17" y="317"/>
                    </a:cubicBezTo>
                    <a:cubicBezTo>
                      <a:pt x="0" y="458"/>
                      <a:pt x="61" y="588"/>
                      <a:pt x="174" y="668"/>
                    </a:cubicBezTo>
                    <a:cubicBezTo>
                      <a:pt x="279" y="737"/>
                      <a:pt x="481" y="745"/>
                      <a:pt x="525" y="745"/>
                    </a:cubicBezTo>
                    <a:cubicBezTo>
                      <a:pt x="577" y="745"/>
                      <a:pt x="621" y="701"/>
                      <a:pt x="621" y="649"/>
                    </a:cubicBezTo>
                    <a:cubicBezTo>
                      <a:pt x="621" y="596"/>
                      <a:pt x="577" y="552"/>
                      <a:pt x="525" y="552"/>
                    </a:cubicBezTo>
                    <a:cubicBezTo>
                      <a:pt x="453" y="552"/>
                      <a:pt x="323" y="535"/>
                      <a:pt x="279" y="510"/>
                    </a:cubicBezTo>
                    <a:cubicBezTo>
                      <a:pt x="227" y="474"/>
                      <a:pt x="202" y="405"/>
                      <a:pt x="210" y="334"/>
                    </a:cubicBezTo>
                    <a:cubicBezTo>
                      <a:pt x="218" y="221"/>
                      <a:pt x="340" y="195"/>
                      <a:pt x="348" y="185"/>
                    </a:cubicBezTo>
                    <a:cubicBezTo>
                      <a:pt x="393" y="176"/>
                      <a:pt x="428" y="124"/>
                      <a:pt x="411" y="72"/>
                    </a:cubicBezTo>
                    <a:cubicBezTo>
                      <a:pt x="402" y="26"/>
                      <a:pt x="36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5736369" y="2116346"/>
                <a:ext cx="254921" cy="364063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411" extrusionOk="0">
                    <a:moveTo>
                      <a:pt x="315" y="1"/>
                    </a:moveTo>
                    <a:cubicBezTo>
                      <a:pt x="309" y="1"/>
                      <a:pt x="303" y="1"/>
                      <a:pt x="297" y="2"/>
                    </a:cubicBezTo>
                    <a:cubicBezTo>
                      <a:pt x="175" y="38"/>
                      <a:pt x="43" y="231"/>
                      <a:pt x="26" y="413"/>
                    </a:cubicBezTo>
                    <a:cubicBezTo>
                      <a:pt x="1" y="598"/>
                      <a:pt x="87" y="737"/>
                      <a:pt x="253" y="833"/>
                    </a:cubicBezTo>
                    <a:cubicBezTo>
                      <a:pt x="211" y="999"/>
                      <a:pt x="271" y="1245"/>
                      <a:pt x="429" y="1349"/>
                    </a:cubicBezTo>
                    <a:cubicBezTo>
                      <a:pt x="473" y="1377"/>
                      <a:pt x="534" y="1410"/>
                      <a:pt x="611" y="1410"/>
                    </a:cubicBezTo>
                    <a:cubicBezTo>
                      <a:pt x="700" y="1410"/>
                      <a:pt x="813" y="1377"/>
                      <a:pt x="945" y="1261"/>
                    </a:cubicBezTo>
                    <a:cubicBezTo>
                      <a:pt x="979" y="1236"/>
                      <a:pt x="987" y="1175"/>
                      <a:pt x="953" y="1131"/>
                    </a:cubicBezTo>
                    <a:cubicBezTo>
                      <a:pt x="935" y="1108"/>
                      <a:pt x="909" y="1097"/>
                      <a:pt x="884" y="1097"/>
                    </a:cubicBezTo>
                    <a:cubicBezTo>
                      <a:pt x="861" y="1097"/>
                      <a:pt x="838" y="1106"/>
                      <a:pt x="821" y="1123"/>
                    </a:cubicBezTo>
                    <a:cubicBezTo>
                      <a:pt x="765" y="1167"/>
                      <a:pt x="690" y="1216"/>
                      <a:pt x="616" y="1216"/>
                    </a:cubicBezTo>
                    <a:cubicBezTo>
                      <a:pt x="588" y="1216"/>
                      <a:pt x="560" y="1209"/>
                      <a:pt x="534" y="1192"/>
                    </a:cubicBezTo>
                    <a:cubicBezTo>
                      <a:pt x="446" y="1131"/>
                      <a:pt x="410" y="965"/>
                      <a:pt x="437" y="869"/>
                    </a:cubicBezTo>
                    <a:cubicBezTo>
                      <a:pt x="462" y="789"/>
                      <a:pt x="429" y="703"/>
                      <a:pt x="349" y="667"/>
                    </a:cubicBezTo>
                    <a:cubicBezTo>
                      <a:pt x="253" y="615"/>
                      <a:pt x="200" y="546"/>
                      <a:pt x="211" y="449"/>
                    </a:cubicBezTo>
                    <a:cubicBezTo>
                      <a:pt x="219" y="317"/>
                      <a:pt x="315" y="204"/>
                      <a:pt x="349" y="187"/>
                    </a:cubicBezTo>
                    <a:cubicBezTo>
                      <a:pt x="402" y="178"/>
                      <a:pt x="429" y="126"/>
                      <a:pt x="410" y="73"/>
                    </a:cubicBezTo>
                    <a:cubicBezTo>
                      <a:pt x="403" y="27"/>
                      <a:pt x="36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5975292" y="2150404"/>
                <a:ext cx="169776" cy="161003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24" extrusionOk="0">
                    <a:moveTo>
                      <a:pt x="408" y="1"/>
                    </a:moveTo>
                    <a:cubicBezTo>
                      <a:pt x="373" y="1"/>
                      <a:pt x="337" y="23"/>
                      <a:pt x="323" y="55"/>
                    </a:cubicBezTo>
                    <a:cubicBezTo>
                      <a:pt x="307" y="107"/>
                      <a:pt x="323" y="160"/>
                      <a:pt x="376" y="185"/>
                    </a:cubicBezTo>
                    <a:cubicBezTo>
                      <a:pt x="412" y="195"/>
                      <a:pt x="439" y="237"/>
                      <a:pt x="447" y="281"/>
                    </a:cubicBezTo>
                    <a:cubicBezTo>
                      <a:pt x="456" y="326"/>
                      <a:pt x="447" y="378"/>
                      <a:pt x="420" y="405"/>
                    </a:cubicBezTo>
                    <a:cubicBezTo>
                      <a:pt x="398" y="422"/>
                      <a:pt x="372" y="431"/>
                      <a:pt x="345" y="431"/>
                    </a:cubicBezTo>
                    <a:cubicBezTo>
                      <a:pt x="329" y="431"/>
                      <a:pt x="314" y="428"/>
                      <a:pt x="298" y="422"/>
                    </a:cubicBezTo>
                    <a:cubicBezTo>
                      <a:pt x="254" y="414"/>
                      <a:pt x="210" y="386"/>
                      <a:pt x="202" y="353"/>
                    </a:cubicBezTo>
                    <a:cubicBezTo>
                      <a:pt x="188" y="311"/>
                      <a:pt x="152" y="285"/>
                      <a:pt x="111" y="285"/>
                    </a:cubicBezTo>
                    <a:cubicBezTo>
                      <a:pt x="101" y="285"/>
                      <a:pt x="90" y="287"/>
                      <a:pt x="80" y="290"/>
                    </a:cubicBezTo>
                    <a:cubicBezTo>
                      <a:pt x="27" y="309"/>
                      <a:pt x="0" y="361"/>
                      <a:pt x="19" y="414"/>
                    </a:cubicBezTo>
                    <a:cubicBezTo>
                      <a:pt x="53" y="510"/>
                      <a:pt x="141" y="579"/>
                      <a:pt x="254" y="605"/>
                    </a:cubicBezTo>
                    <a:cubicBezTo>
                      <a:pt x="281" y="615"/>
                      <a:pt x="307" y="624"/>
                      <a:pt x="334" y="624"/>
                    </a:cubicBezTo>
                    <a:cubicBezTo>
                      <a:pt x="412" y="624"/>
                      <a:pt x="491" y="588"/>
                      <a:pt x="552" y="535"/>
                    </a:cubicBezTo>
                    <a:cubicBezTo>
                      <a:pt x="621" y="466"/>
                      <a:pt x="657" y="361"/>
                      <a:pt x="630" y="248"/>
                    </a:cubicBezTo>
                    <a:cubicBezTo>
                      <a:pt x="613" y="132"/>
                      <a:pt x="544" y="46"/>
                      <a:pt x="447" y="11"/>
                    </a:cubicBezTo>
                    <a:cubicBezTo>
                      <a:pt x="435" y="4"/>
                      <a:pt x="422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5975292" y="1886971"/>
                <a:ext cx="151198" cy="13107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8" extrusionOk="0">
                    <a:moveTo>
                      <a:pt x="283" y="1"/>
                    </a:moveTo>
                    <a:cubicBezTo>
                      <a:pt x="243" y="1"/>
                      <a:pt x="204" y="10"/>
                      <a:pt x="166" y="27"/>
                    </a:cubicBezTo>
                    <a:cubicBezTo>
                      <a:pt x="88" y="71"/>
                      <a:pt x="36" y="140"/>
                      <a:pt x="19" y="228"/>
                    </a:cubicBezTo>
                    <a:cubicBezTo>
                      <a:pt x="0" y="314"/>
                      <a:pt x="19" y="402"/>
                      <a:pt x="80" y="471"/>
                    </a:cubicBezTo>
                    <a:cubicBezTo>
                      <a:pt x="97" y="490"/>
                      <a:pt x="124" y="507"/>
                      <a:pt x="149" y="507"/>
                    </a:cubicBezTo>
                    <a:cubicBezTo>
                      <a:pt x="166" y="507"/>
                      <a:pt x="193" y="499"/>
                      <a:pt x="210" y="482"/>
                    </a:cubicBezTo>
                    <a:cubicBezTo>
                      <a:pt x="254" y="446"/>
                      <a:pt x="254" y="385"/>
                      <a:pt x="218" y="350"/>
                    </a:cubicBezTo>
                    <a:cubicBezTo>
                      <a:pt x="202" y="333"/>
                      <a:pt x="202" y="297"/>
                      <a:pt x="202" y="272"/>
                    </a:cubicBezTo>
                    <a:cubicBezTo>
                      <a:pt x="210" y="236"/>
                      <a:pt x="229" y="209"/>
                      <a:pt x="254" y="201"/>
                    </a:cubicBezTo>
                    <a:cubicBezTo>
                      <a:pt x="263" y="196"/>
                      <a:pt x="276" y="194"/>
                      <a:pt x="290" y="194"/>
                    </a:cubicBezTo>
                    <a:cubicBezTo>
                      <a:pt x="304" y="194"/>
                      <a:pt x="320" y="196"/>
                      <a:pt x="334" y="201"/>
                    </a:cubicBezTo>
                    <a:cubicBezTo>
                      <a:pt x="359" y="220"/>
                      <a:pt x="386" y="236"/>
                      <a:pt x="386" y="262"/>
                    </a:cubicBezTo>
                    <a:cubicBezTo>
                      <a:pt x="400" y="305"/>
                      <a:pt x="439" y="337"/>
                      <a:pt x="482" y="337"/>
                    </a:cubicBezTo>
                    <a:cubicBezTo>
                      <a:pt x="490" y="337"/>
                      <a:pt x="499" y="336"/>
                      <a:pt x="508" y="333"/>
                    </a:cubicBezTo>
                    <a:cubicBezTo>
                      <a:pt x="552" y="325"/>
                      <a:pt x="586" y="272"/>
                      <a:pt x="577" y="220"/>
                    </a:cubicBezTo>
                    <a:cubicBezTo>
                      <a:pt x="552" y="140"/>
                      <a:pt x="500" y="71"/>
                      <a:pt x="412" y="35"/>
                    </a:cubicBezTo>
                    <a:cubicBezTo>
                      <a:pt x="371" y="12"/>
                      <a:pt x="32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5772233" y="1703006"/>
                <a:ext cx="216735" cy="351162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361" extrusionOk="0">
                    <a:moveTo>
                      <a:pt x="680" y="1"/>
                    </a:moveTo>
                    <a:cubicBezTo>
                      <a:pt x="598" y="1"/>
                      <a:pt x="473" y="17"/>
                      <a:pt x="386" y="110"/>
                    </a:cubicBezTo>
                    <a:cubicBezTo>
                      <a:pt x="307" y="198"/>
                      <a:pt x="290" y="320"/>
                      <a:pt x="334" y="477"/>
                    </a:cubicBezTo>
                    <a:cubicBezTo>
                      <a:pt x="114" y="555"/>
                      <a:pt x="0" y="723"/>
                      <a:pt x="36" y="933"/>
                    </a:cubicBezTo>
                    <a:cubicBezTo>
                      <a:pt x="72" y="1203"/>
                      <a:pt x="246" y="1361"/>
                      <a:pt x="500" y="1361"/>
                    </a:cubicBezTo>
                    <a:lnTo>
                      <a:pt x="508" y="1361"/>
                    </a:lnTo>
                    <a:cubicBezTo>
                      <a:pt x="561" y="1361"/>
                      <a:pt x="605" y="1317"/>
                      <a:pt x="605" y="1264"/>
                    </a:cubicBezTo>
                    <a:cubicBezTo>
                      <a:pt x="605" y="1212"/>
                      <a:pt x="561" y="1176"/>
                      <a:pt x="508" y="1176"/>
                    </a:cubicBezTo>
                    <a:cubicBezTo>
                      <a:pt x="342" y="1176"/>
                      <a:pt x="246" y="1090"/>
                      <a:pt x="218" y="914"/>
                    </a:cubicBezTo>
                    <a:cubicBezTo>
                      <a:pt x="210" y="861"/>
                      <a:pt x="193" y="723"/>
                      <a:pt x="395" y="651"/>
                    </a:cubicBezTo>
                    <a:cubicBezTo>
                      <a:pt x="481" y="618"/>
                      <a:pt x="533" y="530"/>
                      <a:pt x="508" y="433"/>
                    </a:cubicBezTo>
                    <a:cubicBezTo>
                      <a:pt x="500" y="372"/>
                      <a:pt x="491" y="284"/>
                      <a:pt x="525" y="240"/>
                    </a:cubicBezTo>
                    <a:cubicBezTo>
                      <a:pt x="561" y="204"/>
                      <a:pt x="626" y="193"/>
                      <a:pt x="675" y="193"/>
                    </a:cubicBezTo>
                    <a:cubicBezTo>
                      <a:pt x="697" y="193"/>
                      <a:pt x="715" y="195"/>
                      <a:pt x="726" y="198"/>
                    </a:cubicBezTo>
                    <a:cubicBezTo>
                      <a:pt x="731" y="199"/>
                      <a:pt x="737" y="199"/>
                      <a:pt x="742" y="199"/>
                    </a:cubicBezTo>
                    <a:cubicBezTo>
                      <a:pt x="789" y="199"/>
                      <a:pt x="832" y="166"/>
                      <a:pt x="840" y="118"/>
                    </a:cubicBezTo>
                    <a:cubicBezTo>
                      <a:pt x="840" y="66"/>
                      <a:pt x="806" y="13"/>
                      <a:pt x="762" y="5"/>
                    </a:cubicBezTo>
                    <a:cubicBezTo>
                      <a:pt x="753" y="5"/>
                      <a:pt x="722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6320777" y="1623021"/>
                <a:ext cx="458239" cy="1004204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892" extrusionOk="0">
                    <a:moveTo>
                      <a:pt x="279" y="0"/>
                    </a:moveTo>
                    <a:lnTo>
                      <a:pt x="130" y="61"/>
                    </a:lnTo>
                    <a:lnTo>
                      <a:pt x="0" y="218"/>
                    </a:lnTo>
                    <a:lnTo>
                      <a:pt x="0" y="3394"/>
                    </a:lnTo>
                    <a:lnTo>
                      <a:pt x="17" y="3742"/>
                    </a:lnTo>
                    <a:lnTo>
                      <a:pt x="113" y="3891"/>
                    </a:lnTo>
                    <a:lnTo>
                      <a:pt x="367" y="3847"/>
                    </a:lnTo>
                    <a:lnTo>
                      <a:pt x="550" y="3708"/>
                    </a:lnTo>
                    <a:lnTo>
                      <a:pt x="796" y="3698"/>
                    </a:lnTo>
                    <a:lnTo>
                      <a:pt x="970" y="3604"/>
                    </a:lnTo>
                    <a:lnTo>
                      <a:pt x="1049" y="3446"/>
                    </a:lnTo>
                    <a:lnTo>
                      <a:pt x="1066" y="3270"/>
                    </a:lnTo>
                    <a:lnTo>
                      <a:pt x="1188" y="3209"/>
                    </a:lnTo>
                    <a:lnTo>
                      <a:pt x="1461" y="3140"/>
                    </a:lnTo>
                    <a:lnTo>
                      <a:pt x="1566" y="2955"/>
                    </a:lnTo>
                    <a:lnTo>
                      <a:pt x="1566" y="2728"/>
                    </a:lnTo>
                    <a:lnTo>
                      <a:pt x="1660" y="2615"/>
                    </a:lnTo>
                    <a:lnTo>
                      <a:pt x="1757" y="2491"/>
                    </a:lnTo>
                    <a:lnTo>
                      <a:pt x="1765" y="2204"/>
                    </a:lnTo>
                    <a:lnTo>
                      <a:pt x="1627" y="1994"/>
                    </a:lnTo>
                    <a:lnTo>
                      <a:pt x="1704" y="1897"/>
                    </a:lnTo>
                    <a:lnTo>
                      <a:pt x="1776" y="1757"/>
                    </a:lnTo>
                    <a:lnTo>
                      <a:pt x="1713" y="1557"/>
                    </a:lnTo>
                    <a:lnTo>
                      <a:pt x="1574" y="1442"/>
                    </a:lnTo>
                    <a:lnTo>
                      <a:pt x="1643" y="1337"/>
                    </a:lnTo>
                    <a:lnTo>
                      <a:pt x="1652" y="1085"/>
                    </a:lnTo>
                    <a:lnTo>
                      <a:pt x="1522" y="917"/>
                    </a:lnTo>
                    <a:lnTo>
                      <a:pt x="1329" y="787"/>
                    </a:lnTo>
                    <a:lnTo>
                      <a:pt x="1373" y="630"/>
                    </a:lnTo>
                    <a:lnTo>
                      <a:pt x="1276" y="428"/>
                    </a:lnTo>
                    <a:lnTo>
                      <a:pt x="989" y="412"/>
                    </a:lnTo>
                    <a:lnTo>
                      <a:pt x="936" y="193"/>
                    </a:lnTo>
                    <a:lnTo>
                      <a:pt x="726" y="97"/>
                    </a:lnTo>
                    <a:lnTo>
                      <a:pt x="411" y="193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6423983" y="2406872"/>
                <a:ext cx="219573" cy="197383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65" extrusionOk="0">
                    <a:moveTo>
                      <a:pt x="646" y="0"/>
                    </a:moveTo>
                    <a:cubicBezTo>
                      <a:pt x="636" y="0"/>
                      <a:pt x="625" y="2"/>
                      <a:pt x="614" y="5"/>
                    </a:cubicBezTo>
                    <a:cubicBezTo>
                      <a:pt x="570" y="30"/>
                      <a:pt x="545" y="83"/>
                      <a:pt x="561" y="127"/>
                    </a:cubicBezTo>
                    <a:cubicBezTo>
                      <a:pt x="561" y="135"/>
                      <a:pt x="641" y="345"/>
                      <a:pt x="570" y="469"/>
                    </a:cubicBezTo>
                    <a:cubicBezTo>
                      <a:pt x="545" y="530"/>
                      <a:pt x="484" y="555"/>
                      <a:pt x="404" y="574"/>
                    </a:cubicBezTo>
                    <a:cubicBezTo>
                      <a:pt x="385" y="577"/>
                      <a:pt x="368" y="579"/>
                      <a:pt x="352" y="579"/>
                    </a:cubicBezTo>
                    <a:cubicBezTo>
                      <a:pt x="290" y="579"/>
                      <a:pt x="242" y="550"/>
                      <a:pt x="194" y="461"/>
                    </a:cubicBezTo>
                    <a:cubicBezTo>
                      <a:pt x="182" y="424"/>
                      <a:pt x="150" y="404"/>
                      <a:pt x="116" y="404"/>
                    </a:cubicBezTo>
                    <a:cubicBezTo>
                      <a:pt x="101" y="404"/>
                      <a:pt x="86" y="408"/>
                      <a:pt x="72" y="417"/>
                    </a:cubicBezTo>
                    <a:cubicBezTo>
                      <a:pt x="20" y="433"/>
                      <a:pt x="1" y="494"/>
                      <a:pt x="28" y="538"/>
                    </a:cubicBezTo>
                    <a:cubicBezTo>
                      <a:pt x="97" y="696"/>
                      <a:pt x="211" y="765"/>
                      <a:pt x="351" y="765"/>
                    </a:cubicBezTo>
                    <a:lnTo>
                      <a:pt x="431" y="765"/>
                    </a:lnTo>
                    <a:cubicBezTo>
                      <a:pt x="578" y="740"/>
                      <a:pt x="675" y="670"/>
                      <a:pt x="735" y="566"/>
                    </a:cubicBezTo>
                    <a:cubicBezTo>
                      <a:pt x="851" y="356"/>
                      <a:pt x="746" y="74"/>
                      <a:pt x="735" y="66"/>
                    </a:cubicBezTo>
                    <a:cubicBezTo>
                      <a:pt x="722" y="24"/>
                      <a:pt x="686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297813" y="1599283"/>
                <a:ext cx="327424" cy="1052711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080" extrusionOk="0">
                    <a:moveTo>
                      <a:pt x="311" y="0"/>
                    </a:moveTo>
                    <a:cubicBezTo>
                      <a:pt x="284" y="0"/>
                      <a:pt x="255" y="4"/>
                      <a:pt x="228" y="12"/>
                    </a:cubicBezTo>
                    <a:cubicBezTo>
                      <a:pt x="1" y="84"/>
                      <a:pt x="1" y="380"/>
                      <a:pt x="1" y="476"/>
                    </a:cubicBezTo>
                    <a:lnTo>
                      <a:pt x="9" y="3572"/>
                    </a:lnTo>
                    <a:cubicBezTo>
                      <a:pt x="9" y="3677"/>
                      <a:pt x="9" y="3817"/>
                      <a:pt x="89" y="3939"/>
                    </a:cubicBezTo>
                    <a:cubicBezTo>
                      <a:pt x="123" y="4000"/>
                      <a:pt x="186" y="4044"/>
                      <a:pt x="247" y="4063"/>
                    </a:cubicBezTo>
                    <a:cubicBezTo>
                      <a:pt x="280" y="4080"/>
                      <a:pt x="316" y="4080"/>
                      <a:pt x="351" y="4080"/>
                    </a:cubicBezTo>
                    <a:cubicBezTo>
                      <a:pt x="421" y="4080"/>
                      <a:pt x="490" y="4052"/>
                      <a:pt x="553" y="4010"/>
                    </a:cubicBezTo>
                    <a:cubicBezTo>
                      <a:pt x="658" y="3931"/>
                      <a:pt x="710" y="3800"/>
                      <a:pt x="691" y="3651"/>
                    </a:cubicBezTo>
                    <a:cubicBezTo>
                      <a:pt x="691" y="3603"/>
                      <a:pt x="654" y="3562"/>
                      <a:pt x="608" y="3562"/>
                    </a:cubicBezTo>
                    <a:cubicBezTo>
                      <a:pt x="604" y="3562"/>
                      <a:pt x="599" y="3563"/>
                      <a:pt x="595" y="3563"/>
                    </a:cubicBezTo>
                    <a:cubicBezTo>
                      <a:pt x="542" y="3563"/>
                      <a:pt x="500" y="3607"/>
                      <a:pt x="509" y="3660"/>
                    </a:cubicBezTo>
                    <a:cubicBezTo>
                      <a:pt x="509" y="3748"/>
                      <a:pt x="490" y="3817"/>
                      <a:pt x="437" y="3861"/>
                    </a:cubicBezTo>
                    <a:cubicBezTo>
                      <a:pt x="412" y="3880"/>
                      <a:pt x="377" y="3890"/>
                      <a:pt x="342" y="3890"/>
                    </a:cubicBezTo>
                    <a:cubicBezTo>
                      <a:pt x="330" y="3890"/>
                      <a:pt x="318" y="3889"/>
                      <a:pt x="307" y="3887"/>
                    </a:cubicBezTo>
                    <a:cubicBezTo>
                      <a:pt x="291" y="3878"/>
                      <a:pt x="263" y="3861"/>
                      <a:pt x="247" y="3834"/>
                    </a:cubicBezTo>
                    <a:cubicBezTo>
                      <a:pt x="202" y="3765"/>
                      <a:pt x="202" y="3660"/>
                      <a:pt x="202" y="3563"/>
                    </a:cubicBezTo>
                    <a:lnTo>
                      <a:pt x="194" y="476"/>
                    </a:lnTo>
                    <a:cubicBezTo>
                      <a:pt x="194" y="310"/>
                      <a:pt x="228" y="214"/>
                      <a:pt x="291" y="189"/>
                    </a:cubicBezTo>
                    <a:cubicBezTo>
                      <a:pt x="296" y="188"/>
                      <a:pt x="301" y="187"/>
                      <a:pt x="307" y="187"/>
                    </a:cubicBezTo>
                    <a:cubicBezTo>
                      <a:pt x="343" y="187"/>
                      <a:pt x="379" y="211"/>
                      <a:pt x="396" y="250"/>
                    </a:cubicBezTo>
                    <a:cubicBezTo>
                      <a:pt x="421" y="302"/>
                      <a:pt x="465" y="338"/>
                      <a:pt x="517" y="363"/>
                    </a:cubicBezTo>
                    <a:cubicBezTo>
                      <a:pt x="537" y="370"/>
                      <a:pt x="560" y="375"/>
                      <a:pt x="584" y="375"/>
                    </a:cubicBezTo>
                    <a:cubicBezTo>
                      <a:pt x="613" y="375"/>
                      <a:pt x="642" y="368"/>
                      <a:pt x="666" y="355"/>
                    </a:cubicBezTo>
                    <a:cubicBezTo>
                      <a:pt x="683" y="355"/>
                      <a:pt x="691" y="346"/>
                      <a:pt x="700" y="338"/>
                    </a:cubicBezTo>
                    <a:cubicBezTo>
                      <a:pt x="760" y="310"/>
                      <a:pt x="813" y="286"/>
                      <a:pt x="861" y="286"/>
                    </a:cubicBezTo>
                    <a:cubicBezTo>
                      <a:pt x="891" y="286"/>
                      <a:pt x="919" y="296"/>
                      <a:pt x="945" y="319"/>
                    </a:cubicBezTo>
                    <a:cubicBezTo>
                      <a:pt x="1059" y="407"/>
                      <a:pt x="945" y="556"/>
                      <a:pt x="937" y="573"/>
                    </a:cubicBezTo>
                    <a:cubicBezTo>
                      <a:pt x="901" y="617"/>
                      <a:pt x="910" y="678"/>
                      <a:pt x="954" y="705"/>
                    </a:cubicBezTo>
                    <a:cubicBezTo>
                      <a:pt x="968" y="719"/>
                      <a:pt x="988" y="726"/>
                      <a:pt x="1007" y="726"/>
                    </a:cubicBezTo>
                    <a:cubicBezTo>
                      <a:pt x="1035" y="726"/>
                      <a:pt x="1065" y="712"/>
                      <a:pt x="1086" y="686"/>
                    </a:cubicBezTo>
                    <a:cubicBezTo>
                      <a:pt x="1164" y="581"/>
                      <a:pt x="1269" y="338"/>
                      <a:pt x="1067" y="180"/>
                    </a:cubicBezTo>
                    <a:cubicBezTo>
                      <a:pt x="998" y="118"/>
                      <a:pt x="924" y="97"/>
                      <a:pt x="855" y="97"/>
                    </a:cubicBezTo>
                    <a:cubicBezTo>
                      <a:pt x="752" y="97"/>
                      <a:pt x="660" y="145"/>
                      <a:pt x="614" y="170"/>
                    </a:cubicBezTo>
                    <a:cubicBezTo>
                      <a:pt x="605" y="180"/>
                      <a:pt x="595" y="180"/>
                      <a:pt x="586" y="189"/>
                    </a:cubicBezTo>
                    <a:lnTo>
                      <a:pt x="578" y="189"/>
                    </a:lnTo>
                    <a:cubicBezTo>
                      <a:pt x="578" y="180"/>
                      <a:pt x="578" y="180"/>
                      <a:pt x="570" y="170"/>
                    </a:cubicBezTo>
                    <a:cubicBezTo>
                      <a:pt x="528" y="65"/>
                      <a:pt x="423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650006" y="1974438"/>
                <a:ext cx="160487" cy="19248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46" extrusionOk="0">
                    <a:moveTo>
                      <a:pt x="303" y="1"/>
                    </a:moveTo>
                    <a:cubicBezTo>
                      <a:pt x="258" y="1"/>
                      <a:pt x="217" y="26"/>
                      <a:pt x="210" y="72"/>
                    </a:cubicBezTo>
                    <a:cubicBezTo>
                      <a:pt x="193" y="124"/>
                      <a:pt x="227" y="176"/>
                      <a:pt x="271" y="185"/>
                    </a:cubicBezTo>
                    <a:cubicBezTo>
                      <a:pt x="279" y="195"/>
                      <a:pt x="403" y="221"/>
                      <a:pt x="411" y="334"/>
                    </a:cubicBezTo>
                    <a:cubicBezTo>
                      <a:pt x="420" y="405"/>
                      <a:pt x="395" y="474"/>
                      <a:pt x="342" y="510"/>
                    </a:cubicBezTo>
                    <a:cubicBezTo>
                      <a:pt x="298" y="535"/>
                      <a:pt x="166" y="552"/>
                      <a:pt x="97" y="552"/>
                    </a:cubicBezTo>
                    <a:cubicBezTo>
                      <a:pt x="44" y="552"/>
                      <a:pt x="0" y="596"/>
                      <a:pt x="0" y="649"/>
                    </a:cubicBezTo>
                    <a:cubicBezTo>
                      <a:pt x="0" y="701"/>
                      <a:pt x="44" y="745"/>
                      <a:pt x="97" y="745"/>
                    </a:cubicBezTo>
                    <a:cubicBezTo>
                      <a:pt x="141" y="745"/>
                      <a:pt x="342" y="737"/>
                      <a:pt x="447" y="668"/>
                    </a:cubicBezTo>
                    <a:cubicBezTo>
                      <a:pt x="560" y="588"/>
                      <a:pt x="621" y="458"/>
                      <a:pt x="604" y="317"/>
                    </a:cubicBezTo>
                    <a:cubicBezTo>
                      <a:pt x="577" y="116"/>
                      <a:pt x="411" y="27"/>
                      <a:pt x="323" y="2"/>
                    </a:cubicBezTo>
                    <a:cubicBezTo>
                      <a:pt x="317" y="1"/>
                      <a:pt x="310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6557378" y="2116346"/>
                <a:ext cx="255179" cy="36406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411" extrusionOk="0">
                    <a:moveTo>
                      <a:pt x="672" y="1"/>
                    </a:moveTo>
                    <a:cubicBezTo>
                      <a:pt x="626" y="1"/>
                      <a:pt x="585" y="27"/>
                      <a:pt x="577" y="73"/>
                    </a:cubicBezTo>
                    <a:cubicBezTo>
                      <a:pt x="561" y="126"/>
                      <a:pt x="586" y="178"/>
                      <a:pt x="638" y="187"/>
                    </a:cubicBezTo>
                    <a:cubicBezTo>
                      <a:pt x="674" y="204"/>
                      <a:pt x="770" y="317"/>
                      <a:pt x="779" y="449"/>
                    </a:cubicBezTo>
                    <a:cubicBezTo>
                      <a:pt x="787" y="546"/>
                      <a:pt x="735" y="615"/>
                      <a:pt x="638" y="667"/>
                    </a:cubicBezTo>
                    <a:cubicBezTo>
                      <a:pt x="561" y="703"/>
                      <a:pt x="525" y="789"/>
                      <a:pt x="552" y="869"/>
                    </a:cubicBezTo>
                    <a:cubicBezTo>
                      <a:pt x="577" y="965"/>
                      <a:pt x="544" y="1131"/>
                      <a:pt x="456" y="1192"/>
                    </a:cubicBezTo>
                    <a:cubicBezTo>
                      <a:pt x="431" y="1209"/>
                      <a:pt x="405" y="1216"/>
                      <a:pt x="377" y="1216"/>
                    </a:cubicBezTo>
                    <a:cubicBezTo>
                      <a:pt x="304" y="1216"/>
                      <a:pt x="224" y="1167"/>
                      <a:pt x="166" y="1123"/>
                    </a:cubicBezTo>
                    <a:cubicBezTo>
                      <a:pt x="150" y="1106"/>
                      <a:pt x="128" y="1097"/>
                      <a:pt x="106" y="1097"/>
                    </a:cubicBezTo>
                    <a:cubicBezTo>
                      <a:pt x="80" y="1097"/>
                      <a:pt x="55" y="1108"/>
                      <a:pt x="36" y="1131"/>
                    </a:cubicBezTo>
                    <a:cubicBezTo>
                      <a:pt x="0" y="1175"/>
                      <a:pt x="9" y="1236"/>
                      <a:pt x="44" y="1261"/>
                    </a:cubicBezTo>
                    <a:cubicBezTo>
                      <a:pt x="177" y="1377"/>
                      <a:pt x="290" y="1410"/>
                      <a:pt x="376" y="1410"/>
                    </a:cubicBezTo>
                    <a:cubicBezTo>
                      <a:pt x="456" y="1410"/>
                      <a:pt x="516" y="1377"/>
                      <a:pt x="561" y="1349"/>
                    </a:cubicBezTo>
                    <a:cubicBezTo>
                      <a:pt x="726" y="1245"/>
                      <a:pt x="779" y="999"/>
                      <a:pt x="735" y="833"/>
                    </a:cubicBezTo>
                    <a:cubicBezTo>
                      <a:pt x="901" y="737"/>
                      <a:pt x="989" y="598"/>
                      <a:pt x="972" y="413"/>
                    </a:cubicBezTo>
                    <a:cubicBezTo>
                      <a:pt x="945" y="231"/>
                      <a:pt x="814" y="38"/>
                      <a:pt x="691" y="2"/>
                    </a:cubicBezTo>
                    <a:cubicBezTo>
                      <a:pt x="684" y="1"/>
                      <a:pt x="678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6404116" y="2150404"/>
                <a:ext cx="169259" cy="16100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24" extrusionOk="0">
                    <a:moveTo>
                      <a:pt x="249" y="1"/>
                    </a:moveTo>
                    <a:cubicBezTo>
                      <a:pt x="236" y="1"/>
                      <a:pt x="222" y="4"/>
                      <a:pt x="210" y="11"/>
                    </a:cubicBezTo>
                    <a:cubicBezTo>
                      <a:pt x="114" y="46"/>
                      <a:pt x="44" y="132"/>
                      <a:pt x="25" y="248"/>
                    </a:cubicBezTo>
                    <a:cubicBezTo>
                      <a:pt x="0" y="361"/>
                      <a:pt x="36" y="466"/>
                      <a:pt x="114" y="535"/>
                    </a:cubicBezTo>
                    <a:cubicBezTo>
                      <a:pt x="166" y="588"/>
                      <a:pt x="246" y="624"/>
                      <a:pt x="323" y="624"/>
                    </a:cubicBezTo>
                    <a:cubicBezTo>
                      <a:pt x="351" y="624"/>
                      <a:pt x="376" y="615"/>
                      <a:pt x="403" y="605"/>
                    </a:cubicBezTo>
                    <a:cubicBezTo>
                      <a:pt x="517" y="579"/>
                      <a:pt x="603" y="510"/>
                      <a:pt x="638" y="414"/>
                    </a:cubicBezTo>
                    <a:cubicBezTo>
                      <a:pt x="655" y="361"/>
                      <a:pt x="630" y="309"/>
                      <a:pt x="577" y="290"/>
                    </a:cubicBezTo>
                    <a:cubicBezTo>
                      <a:pt x="567" y="287"/>
                      <a:pt x="557" y="285"/>
                      <a:pt x="546" y="285"/>
                    </a:cubicBezTo>
                    <a:cubicBezTo>
                      <a:pt x="506" y="285"/>
                      <a:pt x="469" y="311"/>
                      <a:pt x="456" y="353"/>
                    </a:cubicBezTo>
                    <a:cubicBezTo>
                      <a:pt x="445" y="386"/>
                      <a:pt x="412" y="414"/>
                      <a:pt x="359" y="422"/>
                    </a:cubicBezTo>
                    <a:cubicBezTo>
                      <a:pt x="344" y="428"/>
                      <a:pt x="328" y="431"/>
                      <a:pt x="313" y="431"/>
                    </a:cubicBezTo>
                    <a:cubicBezTo>
                      <a:pt x="286" y="431"/>
                      <a:pt x="262" y="422"/>
                      <a:pt x="246" y="405"/>
                    </a:cubicBezTo>
                    <a:cubicBezTo>
                      <a:pt x="210" y="378"/>
                      <a:pt x="202" y="326"/>
                      <a:pt x="210" y="281"/>
                    </a:cubicBezTo>
                    <a:cubicBezTo>
                      <a:pt x="219" y="237"/>
                      <a:pt x="246" y="195"/>
                      <a:pt x="279" y="185"/>
                    </a:cubicBezTo>
                    <a:cubicBezTo>
                      <a:pt x="332" y="160"/>
                      <a:pt x="351" y="107"/>
                      <a:pt x="332" y="55"/>
                    </a:cubicBezTo>
                    <a:cubicBezTo>
                      <a:pt x="320" y="2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421919" y="1886971"/>
                <a:ext cx="151456" cy="13107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8" extrusionOk="0">
                    <a:moveTo>
                      <a:pt x="305" y="1"/>
                    </a:moveTo>
                    <a:cubicBezTo>
                      <a:pt x="262" y="1"/>
                      <a:pt x="218" y="12"/>
                      <a:pt x="177" y="35"/>
                    </a:cubicBezTo>
                    <a:cubicBezTo>
                      <a:pt x="89" y="71"/>
                      <a:pt x="36" y="140"/>
                      <a:pt x="9" y="220"/>
                    </a:cubicBezTo>
                    <a:cubicBezTo>
                      <a:pt x="1" y="272"/>
                      <a:pt x="36" y="325"/>
                      <a:pt x="89" y="333"/>
                    </a:cubicBezTo>
                    <a:cubicBezTo>
                      <a:pt x="96" y="336"/>
                      <a:pt x="104" y="337"/>
                      <a:pt x="112" y="337"/>
                    </a:cubicBezTo>
                    <a:cubicBezTo>
                      <a:pt x="150" y="337"/>
                      <a:pt x="188" y="305"/>
                      <a:pt x="202" y="262"/>
                    </a:cubicBezTo>
                    <a:cubicBezTo>
                      <a:pt x="202" y="236"/>
                      <a:pt x="229" y="220"/>
                      <a:pt x="254" y="201"/>
                    </a:cubicBezTo>
                    <a:cubicBezTo>
                      <a:pt x="268" y="196"/>
                      <a:pt x="283" y="194"/>
                      <a:pt x="298" y="194"/>
                    </a:cubicBezTo>
                    <a:cubicBezTo>
                      <a:pt x="312" y="194"/>
                      <a:pt x="325" y="196"/>
                      <a:pt x="334" y="201"/>
                    </a:cubicBezTo>
                    <a:cubicBezTo>
                      <a:pt x="359" y="209"/>
                      <a:pt x="376" y="236"/>
                      <a:pt x="387" y="272"/>
                    </a:cubicBezTo>
                    <a:cubicBezTo>
                      <a:pt x="387" y="297"/>
                      <a:pt x="387" y="333"/>
                      <a:pt x="368" y="350"/>
                    </a:cubicBezTo>
                    <a:cubicBezTo>
                      <a:pt x="334" y="385"/>
                      <a:pt x="343" y="446"/>
                      <a:pt x="376" y="482"/>
                    </a:cubicBezTo>
                    <a:cubicBezTo>
                      <a:pt x="395" y="499"/>
                      <a:pt x="420" y="507"/>
                      <a:pt x="439" y="507"/>
                    </a:cubicBezTo>
                    <a:cubicBezTo>
                      <a:pt x="464" y="507"/>
                      <a:pt x="492" y="490"/>
                      <a:pt x="508" y="471"/>
                    </a:cubicBezTo>
                    <a:cubicBezTo>
                      <a:pt x="569" y="402"/>
                      <a:pt x="586" y="314"/>
                      <a:pt x="569" y="228"/>
                    </a:cubicBezTo>
                    <a:cubicBezTo>
                      <a:pt x="553" y="140"/>
                      <a:pt x="500" y="71"/>
                      <a:pt x="420" y="27"/>
                    </a:cubicBezTo>
                    <a:cubicBezTo>
                      <a:pt x="384" y="10"/>
                      <a:pt x="344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559442" y="1703006"/>
                <a:ext cx="216993" cy="35116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361" extrusionOk="0">
                    <a:moveTo>
                      <a:pt x="164" y="1"/>
                    </a:moveTo>
                    <a:cubicBezTo>
                      <a:pt x="123" y="1"/>
                      <a:pt x="94" y="5"/>
                      <a:pt x="89" y="5"/>
                    </a:cubicBezTo>
                    <a:cubicBezTo>
                      <a:pt x="36" y="13"/>
                      <a:pt x="1" y="66"/>
                      <a:pt x="11" y="118"/>
                    </a:cubicBezTo>
                    <a:cubicBezTo>
                      <a:pt x="19" y="166"/>
                      <a:pt x="55" y="199"/>
                      <a:pt x="101" y="199"/>
                    </a:cubicBezTo>
                    <a:cubicBezTo>
                      <a:pt x="106" y="199"/>
                      <a:pt x="111" y="199"/>
                      <a:pt x="116" y="198"/>
                    </a:cubicBezTo>
                    <a:cubicBezTo>
                      <a:pt x="125" y="194"/>
                      <a:pt x="147" y="191"/>
                      <a:pt x="174" y="191"/>
                    </a:cubicBezTo>
                    <a:cubicBezTo>
                      <a:pt x="221" y="191"/>
                      <a:pt x="282" y="201"/>
                      <a:pt x="315" y="240"/>
                    </a:cubicBezTo>
                    <a:cubicBezTo>
                      <a:pt x="359" y="284"/>
                      <a:pt x="343" y="372"/>
                      <a:pt x="334" y="433"/>
                    </a:cubicBezTo>
                    <a:cubicBezTo>
                      <a:pt x="307" y="530"/>
                      <a:pt x="359" y="618"/>
                      <a:pt x="448" y="651"/>
                    </a:cubicBezTo>
                    <a:cubicBezTo>
                      <a:pt x="649" y="723"/>
                      <a:pt x="630" y="861"/>
                      <a:pt x="622" y="914"/>
                    </a:cubicBezTo>
                    <a:cubicBezTo>
                      <a:pt x="597" y="1090"/>
                      <a:pt x="508" y="1176"/>
                      <a:pt x="343" y="1176"/>
                    </a:cubicBezTo>
                    <a:lnTo>
                      <a:pt x="334" y="1176"/>
                    </a:lnTo>
                    <a:cubicBezTo>
                      <a:pt x="282" y="1176"/>
                      <a:pt x="238" y="1212"/>
                      <a:pt x="238" y="1264"/>
                    </a:cubicBezTo>
                    <a:cubicBezTo>
                      <a:pt x="238" y="1317"/>
                      <a:pt x="282" y="1361"/>
                      <a:pt x="334" y="1361"/>
                    </a:cubicBezTo>
                    <a:lnTo>
                      <a:pt x="343" y="1361"/>
                    </a:lnTo>
                    <a:cubicBezTo>
                      <a:pt x="605" y="1361"/>
                      <a:pt x="779" y="1203"/>
                      <a:pt x="815" y="933"/>
                    </a:cubicBezTo>
                    <a:cubicBezTo>
                      <a:pt x="840" y="723"/>
                      <a:pt x="727" y="555"/>
                      <a:pt x="517" y="477"/>
                    </a:cubicBezTo>
                    <a:cubicBezTo>
                      <a:pt x="553" y="320"/>
                      <a:pt x="536" y="198"/>
                      <a:pt x="456" y="110"/>
                    </a:cubicBezTo>
                    <a:cubicBezTo>
                      <a:pt x="370" y="17"/>
                      <a:pt x="244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16"/>
            <p:cNvSpPr/>
            <p:nvPr/>
          </p:nvSpPr>
          <p:spPr>
            <a:xfrm rot="3832772" flipH="1">
              <a:off x="-188941" y="-58938"/>
              <a:ext cx="1175721" cy="1196872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6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720000" y="2396150"/>
            <a:ext cx="2781000" cy="7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1"/>
          </p:nvPr>
        </p:nvSpPr>
        <p:spPr>
          <a:xfrm>
            <a:off x="720000" y="3133421"/>
            <a:ext cx="27810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-444293" y="2777657"/>
            <a:ext cx="4064816" cy="2981999"/>
            <a:chOff x="-444293" y="2777657"/>
            <a:chExt cx="4064816" cy="2981999"/>
          </a:xfrm>
        </p:grpSpPr>
        <p:sp>
          <p:nvSpPr>
            <p:cNvPr id="375" name="Google Shape;375;p19"/>
            <p:cNvSpPr/>
            <p:nvPr/>
          </p:nvSpPr>
          <p:spPr>
            <a:xfrm>
              <a:off x="-444293" y="2777657"/>
              <a:ext cx="1399358" cy="1455314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6125393">
              <a:off x="1982254" y="4103674"/>
              <a:ext cx="1429630" cy="1582579"/>
            </a:xfrm>
            <a:custGeom>
              <a:avLst/>
              <a:gdLst/>
              <a:ahLst/>
              <a:cxnLst/>
              <a:rect l="l" t="t" r="r" b="b"/>
              <a:pathLst>
                <a:path w="12198" h="13503" extrusionOk="0">
                  <a:moveTo>
                    <a:pt x="6033" y="0"/>
                  </a:moveTo>
                  <a:cubicBezTo>
                    <a:pt x="4364" y="0"/>
                    <a:pt x="2676" y="731"/>
                    <a:pt x="1459" y="2463"/>
                  </a:cubicBezTo>
                  <a:cubicBezTo>
                    <a:pt x="534" y="3792"/>
                    <a:pt x="1" y="5559"/>
                    <a:pt x="263" y="7175"/>
                  </a:cubicBezTo>
                  <a:cubicBezTo>
                    <a:pt x="525" y="8829"/>
                    <a:pt x="1862" y="10113"/>
                    <a:pt x="3323" y="10806"/>
                  </a:cubicBezTo>
                  <a:cubicBezTo>
                    <a:pt x="3787" y="11024"/>
                    <a:pt x="4276" y="11206"/>
                    <a:pt x="4783" y="11320"/>
                  </a:cubicBezTo>
                  <a:cubicBezTo>
                    <a:pt x="4748" y="11968"/>
                    <a:pt x="4670" y="12615"/>
                    <a:pt x="4546" y="13261"/>
                  </a:cubicBezTo>
                  <a:cubicBezTo>
                    <a:pt x="4526" y="13371"/>
                    <a:pt x="4620" y="13503"/>
                    <a:pt x="4728" y="13503"/>
                  </a:cubicBezTo>
                  <a:cubicBezTo>
                    <a:pt x="4757" y="13503"/>
                    <a:pt x="4787" y="13493"/>
                    <a:pt x="4817" y="13471"/>
                  </a:cubicBezTo>
                  <a:cubicBezTo>
                    <a:pt x="5623" y="12877"/>
                    <a:pt x="6349" y="12203"/>
                    <a:pt x="6995" y="11469"/>
                  </a:cubicBezTo>
                  <a:cubicBezTo>
                    <a:pt x="7319" y="11425"/>
                    <a:pt x="7633" y="11364"/>
                    <a:pt x="7940" y="11267"/>
                  </a:cubicBezTo>
                  <a:cubicBezTo>
                    <a:pt x="9461" y="10795"/>
                    <a:pt x="10660" y="9632"/>
                    <a:pt x="11367" y="8235"/>
                  </a:cubicBezTo>
                  <a:cubicBezTo>
                    <a:pt x="12190" y="6598"/>
                    <a:pt x="12198" y="5051"/>
                    <a:pt x="11682" y="3748"/>
                  </a:cubicBezTo>
                  <a:cubicBezTo>
                    <a:pt x="10814" y="1522"/>
                    <a:pt x="8442" y="0"/>
                    <a:pt x="6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>
            <a:off x="350936" y="3889054"/>
            <a:ext cx="1866553" cy="1137625"/>
            <a:chOff x="350936" y="3889054"/>
            <a:chExt cx="1866553" cy="1137625"/>
          </a:xfrm>
        </p:grpSpPr>
        <p:grpSp>
          <p:nvGrpSpPr>
            <p:cNvPr id="378" name="Google Shape;378;p19"/>
            <p:cNvGrpSpPr/>
            <p:nvPr/>
          </p:nvGrpSpPr>
          <p:grpSpPr>
            <a:xfrm>
              <a:off x="2084230" y="4311602"/>
              <a:ext cx="133260" cy="129152"/>
              <a:chOff x="3739723" y="2282290"/>
              <a:chExt cx="690824" cy="669530"/>
            </a:xfrm>
          </p:grpSpPr>
          <p:sp>
            <p:nvSpPr>
              <p:cNvPr id="379" name="Google Shape;379;p19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9"/>
            <p:cNvGrpSpPr/>
            <p:nvPr/>
          </p:nvGrpSpPr>
          <p:grpSpPr>
            <a:xfrm rot="10800000">
              <a:off x="350936" y="4935042"/>
              <a:ext cx="371307" cy="91637"/>
              <a:chOff x="4241622" y="1303995"/>
              <a:chExt cx="1256112" cy="310004"/>
            </a:xfrm>
          </p:grpSpPr>
          <p:sp>
            <p:nvSpPr>
              <p:cNvPr id="384" name="Google Shape;384;p19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9"/>
            <p:cNvSpPr/>
            <p:nvPr/>
          </p:nvSpPr>
          <p:spPr>
            <a:xfrm>
              <a:off x="1353672" y="3922431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57286" y="388905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629835" y="3681071"/>
            <a:ext cx="2990678" cy="1647025"/>
            <a:chOff x="629835" y="3681071"/>
            <a:chExt cx="2990678" cy="1647025"/>
          </a:xfrm>
        </p:grpSpPr>
        <p:grpSp>
          <p:nvGrpSpPr>
            <p:cNvPr id="390" name="Google Shape;390;p19"/>
            <p:cNvGrpSpPr/>
            <p:nvPr/>
          </p:nvGrpSpPr>
          <p:grpSpPr>
            <a:xfrm rot="-1474908">
              <a:off x="819282" y="4044825"/>
              <a:ext cx="994555" cy="1127502"/>
              <a:chOff x="6913296" y="1525268"/>
              <a:chExt cx="1320123" cy="1496592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6940854" y="1708622"/>
                <a:ext cx="1262348" cy="1131290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7225" extrusionOk="0">
                    <a:moveTo>
                      <a:pt x="1" y="1"/>
                    </a:moveTo>
                    <a:lnTo>
                      <a:pt x="1" y="1801"/>
                    </a:lnTo>
                    <a:lnTo>
                      <a:pt x="1" y="3612"/>
                    </a:lnTo>
                    <a:lnTo>
                      <a:pt x="1" y="5421"/>
                    </a:lnTo>
                    <a:lnTo>
                      <a:pt x="1" y="7224"/>
                    </a:lnTo>
                    <a:lnTo>
                      <a:pt x="8062" y="7224"/>
                    </a:lnTo>
                    <a:lnTo>
                      <a:pt x="8062" y="5421"/>
                    </a:lnTo>
                    <a:lnTo>
                      <a:pt x="8062" y="3612"/>
                    </a:lnTo>
                    <a:lnTo>
                      <a:pt x="8062" y="1801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6913296" y="1679655"/>
                <a:ext cx="1318873" cy="1188755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7592" extrusionOk="0">
                    <a:moveTo>
                      <a:pt x="5623" y="360"/>
                    </a:moveTo>
                    <a:lnTo>
                      <a:pt x="8055" y="2083"/>
                    </a:lnTo>
                    <a:lnTo>
                      <a:pt x="8055" y="7233"/>
                    </a:lnTo>
                    <a:lnTo>
                      <a:pt x="360" y="7233"/>
                    </a:lnTo>
                    <a:lnTo>
                      <a:pt x="360" y="360"/>
                    </a:lnTo>
                    <a:close/>
                    <a:moveTo>
                      <a:pt x="177" y="1"/>
                    </a:moveTo>
                    <a:cubicBezTo>
                      <a:pt x="80" y="1"/>
                      <a:pt x="1" y="81"/>
                      <a:pt x="1" y="186"/>
                    </a:cubicBezTo>
                    <a:lnTo>
                      <a:pt x="1" y="7409"/>
                    </a:lnTo>
                    <a:cubicBezTo>
                      <a:pt x="1" y="7514"/>
                      <a:pt x="80" y="7592"/>
                      <a:pt x="177" y="7592"/>
                    </a:cubicBezTo>
                    <a:lnTo>
                      <a:pt x="8238" y="7592"/>
                    </a:lnTo>
                    <a:cubicBezTo>
                      <a:pt x="8334" y="7592"/>
                      <a:pt x="8422" y="7514"/>
                      <a:pt x="8422" y="7409"/>
                    </a:cubicBezTo>
                    <a:lnTo>
                      <a:pt x="8422" y="1986"/>
                    </a:lnTo>
                    <a:cubicBezTo>
                      <a:pt x="8422" y="1925"/>
                      <a:pt x="8387" y="1873"/>
                      <a:pt x="8343" y="1837"/>
                    </a:cubicBezTo>
                    <a:lnTo>
                      <a:pt x="5780" y="37"/>
                    </a:lnTo>
                    <a:cubicBezTo>
                      <a:pt x="5755" y="11"/>
                      <a:pt x="5719" y="1"/>
                      <a:pt x="56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801885" y="1708622"/>
                <a:ext cx="401315" cy="282157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1802" extrusionOk="0">
                    <a:moveTo>
                      <a:pt x="0" y="1"/>
                    </a:moveTo>
                    <a:lnTo>
                      <a:pt x="0" y="1801"/>
                    </a:lnTo>
                    <a:lnTo>
                      <a:pt x="2563" y="18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774640" y="1679812"/>
                <a:ext cx="458779" cy="339779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170" extrusionOk="0">
                    <a:moveTo>
                      <a:pt x="359" y="535"/>
                    </a:moveTo>
                    <a:lnTo>
                      <a:pt x="2168" y="1811"/>
                    </a:lnTo>
                    <a:lnTo>
                      <a:pt x="359" y="1811"/>
                    </a:lnTo>
                    <a:lnTo>
                      <a:pt x="359" y="535"/>
                    </a:lnTo>
                    <a:close/>
                    <a:moveTo>
                      <a:pt x="180" y="0"/>
                    </a:moveTo>
                    <a:cubicBezTo>
                      <a:pt x="152" y="0"/>
                      <a:pt x="124" y="7"/>
                      <a:pt x="97" y="19"/>
                    </a:cubicBezTo>
                    <a:cubicBezTo>
                      <a:pt x="36" y="52"/>
                      <a:pt x="0" y="115"/>
                      <a:pt x="0" y="185"/>
                    </a:cubicBezTo>
                    <a:lnTo>
                      <a:pt x="0" y="1985"/>
                    </a:lnTo>
                    <a:cubicBezTo>
                      <a:pt x="0" y="2090"/>
                      <a:pt x="80" y="2170"/>
                      <a:pt x="185" y="2170"/>
                    </a:cubicBezTo>
                    <a:lnTo>
                      <a:pt x="2737" y="2170"/>
                    </a:lnTo>
                    <a:cubicBezTo>
                      <a:pt x="2817" y="2170"/>
                      <a:pt x="2886" y="2117"/>
                      <a:pt x="2913" y="2038"/>
                    </a:cubicBezTo>
                    <a:cubicBezTo>
                      <a:pt x="2930" y="1968"/>
                      <a:pt x="2903" y="1889"/>
                      <a:pt x="2842" y="1836"/>
                    </a:cubicBezTo>
                    <a:lnTo>
                      <a:pt x="279" y="36"/>
                    </a:lnTo>
                    <a:cubicBezTo>
                      <a:pt x="250" y="11"/>
                      <a:pt x="215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6940854" y="2068755"/>
                <a:ext cx="1262348" cy="771156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4925" extrusionOk="0">
                    <a:moveTo>
                      <a:pt x="6786" y="1"/>
                    </a:moveTo>
                    <a:lnTo>
                      <a:pt x="5499" y="2290"/>
                    </a:lnTo>
                    <a:lnTo>
                      <a:pt x="4223" y="1006"/>
                    </a:lnTo>
                    <a:lnTo>
                      <a:pt x="2947" y="2290"/>
                    </a:lnTo>
                    <a:lnTo>
                      <a:pt x="1" y="2290"/>
                    </a:lnTo>
                    <a:lnTo>
                      <a:pt x="1" y="2624"/>
                    </a:lnTo>
                    <a:lnTo>
                      <a:pt x="1" y="2956"/>
                    </a:lnTo>
                    <a:lnTo>
                      <a:pt x="1" y="3279"/>
                    </a:lnTo>
                    <a:lnTo>
                      <a:pt x="1" y="3612"/>
                    </a:lnTo>
                    <a:lnTo>
                      <a:pt x="1" y="3936"/>
                    </a:lnTo>
                    <a:lnTo>
                      <a:pt x="1" y="4267"/>
                    </a:lnTo>
                    <a:lnTo>
                      <a:pt x="1" y="4599"/>
                    </a:lnTo>
                    <a:lnTo>
                      <a:pt x="1" y="4924"/>
                    </a:lnTo>
                    <a:lnTo>
                      <a:pt x="8062" y="4924"/>
                    </a:lnTo>
                    <a:lnTo>
                      <a:pt x="8062" y="4599"/>
                    </a:lnTo>
                    <a:lnTo>
                      <a:pt x="8062" y="4267"/>
                    </a:lnTo>
                    <a:lnTo>
                      <a:pt x="8062" y="3936"/>
                    </a:lnTo>
                    <a:lnTo>
                      <a:pt x="8062" y="3612"/>
                    </a:lnTo>
                    <a:lnTo>
                      <a:pt x="8062" y="3279"/>
                    </a:lnTo>
                    <a:lnTo>
                      <a:pt x="8062" y="2956"/>
                    </a:lnTo>
                    <a:lnTo>
                      <a:pt x="8062" y="2624"/>
                    </a:lnTo>
                    <a:lnTo>
                      <a:pt x="8062" y="2290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313200" y="1857843"/>
                <a:ext cx="258827" cy="25914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5" extrusionOk="0">
                    <a:moveTo>
                      <a:pt x="832" y="0"/>
                    </a:moveTo>
                    <a:cubicBezTo>
                      <a:pt x="376" y="0"/>
                      <a:pt x="1" y="368"/>
                      <a:pt x="1" y="831"/>
                    </a:cubicBezTo>
                    <a:cubicBezTo>
                      <a:pt x="1" y="1287"/>
                      <a:pt x="376" y="1654"/>
                      <a:pt x="832" y="1654"/>
                    </a:cubicBezTo>
                    <a:cubicBezTo>
                      <a:pt x="1285" y="1654"/>
                      <a:pt x="1652" y="1287"/>
                      <a:pt x="1652" y="831"/>
                    </a:cubicBezTo>
                    <a:cubicBezTo>
                      <a:pt x="1652" y="368"/>
                      <a:pt x="1285" y="0"/>
                      <a:pt x="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285955" y="1830598"/>
                <a:ext cx="314882" cy="314882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2011" extrusionOk="0">
                    <a:moveTo>
                      <a:pt x="1006" y="359"/>
                    </a:moveTo>
                    <a:cubicBezTo>
                      <a:pt x="1354" y="359"/>
                      <a:pt x="1644" y="647"/>
                      <a:pt x="1644" y="1005"/>
                    </a:cubicBezTo>
                    <a:cubicBezTo>
                      <a:pt x="1644" y="1356"/>
                      <a:pt x="1354" y="1643"/>
                      <a:pt x="1006" y="1643"/>
                    </a:cubicBezTo>
                    <a:cubicBezTo>
                      <a:pt x="647" y="1643"/>
                      <a:pt x="357" y="1356"/>
                      <a:pt x="357" y="1005"/>
                    </a:cubicBezTo>
                    <a:cubicBezTo>
                      <a:pt x="357" y="647"/>
                      <a:pt x="647" y="359"/>
                      <a:pt x="1006" y="359"/>
                    </a:cubicBezTo>
                    <a:close/>
                    <a:moveTo>
                      <a:pt x="1006" y="0"/>
                    </a:moveTo>
                    <a:cubicBezTo>
                      <a:pt x="445" y="0"/>
                      <a:pt x="1" y="445"/>
                      <a:pt x="1" y="1005"/>
                    </a:cubicBezTo>
                    <a:cubicBezTo>
                      <a:pt x="1" y="1555"/>
                      <a:pt x="445" y="2011"/>
                      <a:pt x="1006" y="2011"/>
                    </a:cubicBezTo>
                    <a:cubicBezTo>
                      <a:pt x="1556" y="2011"/>
                      <a:pt x="2011" y="1555"/>
                      <a:pt x="2011" y="1005"/>
                    </a:cubicBezTo>
                    <a:cubicBezTo>
                      <a:pt x="2011" y="445"/>
                      <a:pt x="1556" y="0"/>
                      <a:pt x="1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6940854" y="1525268"/>
                <a:ext cx="157" cy="1496592"/>
              </a:xfrm>
              <a:custGeom>
                <a:avLst/>
                <a:gdLst/>
                <a:ahLst/>
                <a:cxnLst/>
                <a:rect l="l" t="t" r="r" b="b"/>
                <a:pathLst>
                  <a:path w="1" h="9558" extrusionOk="0">
                    <a:moveTo>
                      <a:pt x="1" y="9558"/>
                    </a:moveTo>
                    <a:lnTo>
                      <a:pt x="1" y="6811"/>
                    </a:lnTo>
                    <a:lnTo>
                      <a:pt x="1" y="4783"/>
                    </a:lnTo>
                    <a:lnTo>
                      <a:pt x="1" y="27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9"/>
            <p:cNvSpPr/>
            <p:nvPr/>
          </p:nvSpPr>
          <p:spPr>
            <a:xfrm rot="3328152" flipH="1">
              <a:off x="2206422" y="3906150"/>
              <a:ext cx="1175721" cy="1196866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1"/>
          </p:nvPr>
        </p:nvSpPr>
        <p:spPr>
          <a:xfrm>
            <a:off x="4848475" y="1662875"/>
            <a:ext cx="3665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2"/>
          </p:nvPr>
        </p:nvSpPr>
        <p:spPr>
          <a:xfrm>
            <a:off x="3705475" y="3224900"/>
            <a:ext cx="36654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4848475" y="1326325"/>
            <a:ext cx="366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4"/>
          </p:nvPr>
        </p:nvSpPr>
        <p:spPr>
          <a:xfrm>
            <a:off x="3705475" y="2891250"/>
            <a:ext cx="366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5" r:id="rId9"/>
    <p:sldLayoutId id="2147483666" r:id="rId10"/>
    <p:sldLayoutId id="2147483668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globalelectronicretailerrevenueprediction-fdrxhrwjjqkchjlxjt7u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4"/>
          <p:cNvSpPr txBox="1">
            <a:spLocks noGrp="1"/>
          </p:cNvSpPr>
          <p:nvPr>
            <p:ph type="ctrTitle"/>
          </p:nvPr>
        </p:nvSpPr>
        <p:spPr>
          <a:xfrm>
            <a:off x="559535" y="688540"/>
            <a:ext cx="3870408" cy="2637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Project ​</a:t>
            </a:r>
            <a:br>
              <a:rPr lang="en-US" sz="3600" dirty="0"/>
            </a:br>
            <a:r>
              <a:rPr lang="en-US" sz="3600" dirty="0"/>
              <a:t>Total Revenue Prediction of Electronic Sales</a:t>
            </a:r>
            <a:endParaRPr sz="3600" dirty="0"/>
          </a:p>
        </p:txBody>
      </p:sp>
      <p:sp>
        <p:nvSpPr>
          <p:cNvPr id="745" name="Google Shape;745;p34"/>
          <p:cNvSpPr txBox="1">
            <a:spLocks noGrp="1"/>
          </p:cNvSpPr>
          <p:nvPr>
            <p:ph type="subTitle" idx="1"/>
          </p:nvPr>
        </p:nvSpPr>
        <p:spPr>
          <a:xfrm>
            <a:off x="713225" y="3380149"/>
            <a:ext cx="3886728" cy="143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rtl="0" fontAlgn="base"/>
            <a:r>
              <a:rPr lang="en-US" sz="1200" b="1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Submitted by: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Jobina</a:t>
            </a:r>
            <a:r>
              <a:rPr lang="en-US" sz="1200" b="0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 Joy - C0924759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Anand Chathananickal Sajeevan - C0928396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Abhishek </a:t>
            </a:r>
            <a:r>
              <a:rPr lang="en-US" sz="1200" b="0" i="0" u="none" strike="noStrike" dirty="0" err="1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Mungath</a:t>
            </a:r>
            <a:r>
              <a:rPr lang="en-US" sz="1200" b="0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 - C0928517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Jeffin</a:t>
            </a:r>
            <a:r>
              <a:rPr lang="en-US" sz="1200" b="0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 </a:t>
            </a:r>
            <a:r>
              <a:rPr lang="en-US" sz="1200" b="0" i="0" u="none" strike="noStrike" dirty="0" err="1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Kochurani</a:t>
            </a:r>
            <a:r>
              <a:rPr lang="en-US" sz="1200" b="0" i="0" u="none" strike="noStrike" dirty="0">
                <a:solidFill>
                  <a:srgbClr val="1B2C30"/>
                </a:solidFill>
                <a:effectLst/>
                <a:highlight>
                  <a:srgbClr val="F5F5F5"/>
                </a:highlight>
                <a:latin typeface="Figtree" panose="020B0604020202020204" charset="0"/>
                <a:cs typeface="Sora" panose="020B0604020202020204" charset="0"/>
              </a:rPr>
              <a:t> Ravi - C0925106</a:t>
            </a:r>
            <a:endParaRPr lang="en-US" sz="12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Figtree" panose="020B0604020202020204" charset="0"/>
              <a:cs typeface="Sora" panose="020B0604020202020204" charset="0"/>
            </a:endParaRPr>
          </a:p>
        </p:txBody>
      </p:sp>
      <p:sp>
        <p:nvSpPr>
          <p:cNvPr id="746" name="Google Shape;746;p34"/>
          <p:cNvSpPr/>
          <p:nvPr/>
        </p:nvSpPr>
        <p:spPr>
          <a:xfrm rot="1086862">
            <a:off x="4712808" y="774531"/>
            <a:ext cx="3138998" cy="3858751"/>
          </a:xfrm>
          <a:custGeom>
            <a:avLst/>
            <a:gdLst/>
            <a:ahLst/>
            <a:cxnLst/>
            <a:rect l="l" t="t" r="r" b="b"/>
            <a:pathLst>
              <a:path w="12460" h="15317" extrusionOk="0">
                <a:moveTo>
                  <a:pt x="4540" y="0"/>
                </a:moveTo>
                <a:cubicBezTo>
                  <a:pt x="4496" y="0"/>
                  <a:pt x="4452" y="0"/>
                  <a:pt x="4407" y="1"/>
                </a:cubicBezTo>
                <a:cubicBezTo>
                  <a:pt x="3306" y="9"/>
                  <a:pt x="2141" y="185"/>
                  <a:pt x="1302" y="962"/>
                </a:cubicBezTo>
                <a:cubicBezTo>
                  <a:pt x="655" y="1566"/>
                  <a:pt x="324" y="2406"/>
                  <a:pt x="219" y="3270"/>
                </a:cubicBezTo>
                <a:cubicBezTo>
                  <a:pt x="0" y="5081"/>
                  <a:pt x="368" y="7547"/>
                  <a:pt x="865" y="9314"/>
                </a:cubicBezTo>
                <a:cubicBezTo>
                  <a:pt x="1296" y="10890"/>
                  <a:pt x="2253" y="12311"/>
                  <a:pt x="3997" y="12311"/>
                </a:cubicBezTo>
                <a:cubicBezTo>
                  <a:pt x="4062" y="12311"/>
                  <a:pt x="4129" y="12309"/>
                  <a:pt x="4198" y="12305"/>
                </a:cubicBezTo>
                <a:cubicBezTo>
                  <a:pt x="4722" y="12269"/>
                  <a:pt x="5264" y="12189"/>
                  <a:pt x="5805" y="12084"/>
                </a:cubicBezTo>
                <a:lnTo>
                  <a:pt x="5805" y="12084"/>
                </a:lnTo>
                <a:cubicBezTo>
                  <a:pt x="5824" y="13081"/>
                  <a:pt x="5744" y="14089"/>
                  <a:pt x="5562" y="15075"/>
                </a:cubicBezTo>
                <a:cubicBezTo>
                  <a:pt x="5540" y="15186"/>
                  <a:pt x="5628" y="15317"/>
                  <a:pt x="5739" y="15317"/>
                </a:cubicBezTo>
                <a:cubicBezTo>
                  <a:pt x="5769" y="15317"/>
                  <a:pt x="5801" y="15307"/>
                  <a:pt x="5832" y="15285"/>
                </a:cubicBezTo>
                <a:cubicBezTo>
                  <a:pt x="7406" y="14114"/>
                  <a:pt x="8710" y="12636"/>
                  <a:pt x="9671" y="10930"/>
                </a:cubicBezTo>
                <a:cubicBezTo>
                  <a:pt x="10300" y="10704"/>
                  <a:pt x="10922" y="10406"/>
                  <a:pt x="11350" y="9864"/>
                </a:cubicBezTo>
                <a:cubicBezTo>
                  <a:pt x="11847" y="9226"/>
                  <a:pt x="11996" y="8403"/>
                  <a:pt x="12101" y="7625"/>
                </a:cubicBezTo>
                <a:cubicBezTo>
                  <a:pt x="12303" y="5982"/>
                  <a:pt x="12460" y="4181"/>
                  <a:pt x="12214" y="2536"/>
                </a:cubicBezTo>
                <a:cubicBezTo>
                  <a:pt x="11979" y="1050"/>
                  <a:pt x="10913" y="718"/>
                  <a:pt x="9583" y="464"/>
                </a:cubicBezTo>
                <a:cubicBezTo>
                  <a:pt x="7922" y="158"/>
                  <a:pt x="6235" y="0"/>
                  <a:pt x="4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4"/>
          <p:cNvGrpSpPr/>
          <p:nvPr/>
        </p:nvGrpSpPr>
        <p:grpSpPr>
          <a:xfrm>
            <a:off x="4965755" y="1089655"/>
            <a:ext cx="2632496" cy="2188484"/>
            <a:chOff x="5024096" y="1188568"/>
            <a:chExt cx="2822446" cy="2346397"/>
          </a:xfrm>
        </p:grpSpPr>
        <p:grpSp>
          <p:nvGrpSpPr>
            <p:cNvPr id="748" name="Google Shape;748;p34"/>
            <p:cNvGrpSpPr/>
            <p:nvPr/>
          </p:nvGrpSpPr>
          <p:grpSpPr>
            <a:xfrm>
              <a:off x="5901869" y="1771683"/>
              <a:ext cx="1076188" cy="1052711"/>
              <a:chOff x="5736369" y="1599283"/>
              <a:chExt cx="1076188" cy="1052711"/>
            </a:xfrm>
          </p:grpSpPr>
          <p:sp>
            <p:nvSpPr>
              <p:cNvPr id="749" name="Google Shape;749;p34"/>
              <p:cNvSpPr/>
              <p:nvPr/>
            </p:nvSpPr>
            <p:spPr>
              <a:xfrm>
                <a:off x="5763461" y="1623021"/>
                <a:ext cx="457723" cy="1004204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3892" extrusionOk="0">
                    <a:moveTo>
                      <a:pt x="1503" y="0"/>
                    </a:moveTo>
                    <a:lnTo>
                      <a:pt x="1373" y="193"/>
                    </a:lnTo>
                    <a:lnTo>
                      <a:pt x="1058" y="97"/>
                    </a:lnTo>
                    <a:lnTo>
                      <a:pt x="840" y="193"/>
                    </a:lnTo>
                    <a:lnTo>
                      <a:pt x="796" y="412"/>
                    </a:lnTo>
                    <a:lnTo>
                      <a:pt x="506" y="428"/>
                    </a:lnTo>
                    <a:lnTo>
                      <a:pt x="410" y="630"/>
                    </a:lnTo>
                    <a:lnTo>
                      <a:pt x="454" y="787"/>
                    </a:lnTo>
                    <a:lnTo>
                      <a:pt x="263" y="917"/>
                    </a:lnTo>
                    <a:lnTo>
                      <a:pt x="131" y="1085"/>
                    </a:lnTo>
                    <a:lnTo>
                      <a:pt x="139" y="1337"/>
                    </a:lnTo>
                    <a:lnTo>
                      <a:pt x="210" y="1442"/>
                    </a:lnTo>
                    <a:lnTo>
                      <a:pt x="61" y="1557"/>
                    </a:lnTo>
                    <a:lnTo>
                      <a:pt x="1" y="1757"/>
                    </a:lnTo>
                    <a:lnTo>
                      <a:pt x="70" y="1897"/>
                    </a:lnTo>
                    <a:lnTo>
                      <a:pt x="158" y="1994"/>
                    </a:lnTo>
                    <a:lnTo>
                      <a:pt x="9" y="2204"/>
                    </a:lnTo>
                    <a:lnTo>
                      <a:pt x="17" y="2491"/>
                    </a:lnTo>
                    <a:lnTo>
                      <a:pt x="122" y="2615"/>
                    </a:lnTo>
                    <a:lnTo>
                      <a:pt x="219" y="2728"/>
                    </a:lnTo>
                    <a:lnTo>
                      <a:pt x="219" y="2955"/>
                    </a:lnTo>
                    <a:lnTo>
                      <a:pt x="315" y="3140"/>
                    </a:lnTo>
                    <a:lnTo>
                      <a:pt x="586" y="3209"/>
                    </a:lnTo>
                    <a:lnTo>
                      <a:pt x="716" y="3270"/>
                    </a:lnTo>
                    <a:lnTo>
                      <a:pt x="735" y="3446"/>
                    </a:lnTo>
                    <a:lnTo>
                      <a:pt x="813" y="3604"/>
                    </a:lnTo>
                    <a:lnTo>
                      <a:pt x="987" y="3698"/>
                    </a:lnTo>
                    <a:lnTo>
                      <a:pt x="1233" y="3708"/>
                    </a:lnTo>
                    <a:lnTo>
                      <a:pt x="1407" y="3847"/>
                    </a:lnTo>
                    <a:lnTo>
                      <a:pt x="1669" y="3891"/>
                    </a:lnTo>
                    <a:lnTo>
                      <a:pt x="1757" y="3742"/>
                    </a:lnTo>
                    <a:lnTo>
                      <a:pt x="1774" y="3394"/>
                    </a:lnTo>
                    <a:lnTo>
                      <a:pt x="1774" y="218"/>
                    </a:lnTo>
                    <a:lnTo>
                      <a:pt x="1652" y="61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5905370" y="2409968"/>
                <a:ext cx="219057" cy="19428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753" extrusionOk="0">
                    <a:moveTo>
                      <a:pt x="196" y="0"/>
                    </a:moveTo>
                    <a:cubicBezTo>
                      <a:pt x="160" y="0"/>
                      <a:pt x="128" y="24"/>
                      <a:pt x="114" y="62"/>
                    </a:cubicBezTo>
                    <a:cubicBezTo>
                      <a:pt x="105" y="71"/>
                      <a:pt x="0" y="344"/>
                      <a:pt x="114" y="554"/>
                    </a:cubicBezTo>
                    <a:cubicBezTo>
                      <a:pt x="175" y="658"/>
                      <a:pt x="271" y="728"/>
                      <a:pt x="420" y="753"/>
                    </a:cubicBezTo>
                    <a:lnTo>
                      <a:pt x="500" y="753"/>
                    </a:lnTo>
                    <a:cubicBezTo>
                      <a:pt x="638" y="753"/>
                      <a:pt x="752" y="684"/>
                      <a:pt x="823" y="526"/>
                    </a:cubicBezTo>
                    <a:cubicBezTo>
                      <a:pt x="848" y="482"/>
                      <a:pt x="832" y="421"/>
                      <a:pt x="779" y="405"/>
                    </a:cubicBezTo>
                    <a:cubicBezTo>
                      <a:pt x="765" y="396"/>
                      <a:pt x="750" y="392"/>
                      <a:pt x="735" y="392"/>
                    </a:cubicBezTo>
                    <a:cubicBezTo>
                      <a:pt x="702" y="392"/>
                      <a:pt x="669" y="412"/>
                      <a:pt x="657" y="449"/>
                    </a:cubicBezTo>
                    <a:cubicBezTo>
                      <a:pt x="608" y="538"/>
                      <a:pt x="559" y="567"/>
                      <a:pt x="498" y="567"/>
                    </a:cubicBezTo>
                    <a:cubicBezTo>
                      <a:pt x="482" y="567"/>
                      <a:pt x="465" y="565"/>
                      <a:pt x="447" y="562"/>
                    </a:cubicBezTo>
                    <a:cubicBezTo>
                      <a:pt x="368" y="543"/>
                      <a:pt x="307" y="518"/>
                      <a:pt x="280" y="457"/>
                    </a:cubicBezTo>
                    <a:cubicBezTo>
                      <a:pt x="219" y="352"/>
                      <a:pt x="263" y="186"/>
                      <a:pt x="290" y="134"/>
                    </a:cubicBezTo>
                    <a:cubicBezTo>
                      <a:pt x="307" y="81"/>
                      <a:pt x="290" y="29"/>
                      <a:pt x="238" y="10"/>
                    </a:cubicBezTo>
                    <a:cubicBezTo>
                      <a:pt x="224" y="3"/>
                      <a:pt x="210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5923173" y="1599283"/>
                <a:ext cx="327940" cy="1052711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4080" extrusionOk="0">
                    <a:moveTo>
                      <a:pt x="959" y="0"/>
                    </a:moveTo>
                    <a:cubicBezTo>
                      <a:pt x="848" y="0"/>
                      <a:pt x="744" y="65"/>
                      <a:pt x="702" y="170"/>
                    </a:cubicBezTo>
                    <a:lnTo>
                      <a:pt x="702" y="180"/>
                    </a:lnTo>
                    <a:cubicBezTo>
                      <a:pt x="693" y="180"/>
                      <a:pt x="693" y="180"/>
                      <a:pt x="693" y="189"/>
                    </a:cubicBezTo>
                    <a:lnTo>
                      <a:pt x="683" y="189"/>
                    </a:lnTo>
                    <a:cubicBezTo>
                      <a:pt x="674" y="180"/>
                      <a:pt x="666" y="180"/>
                      <a:pt x="658" y="170"/>
                    </a:cubicBezTo>
                    <a:cubicBezTo>
                      <a:pt x="610" y="145"/>
                      <a:pt x="518" y="97"/>
                      <a:pt x="415" y="97"/>
                    </a:cubicBezTo>
                    <a:cubicBezTo>
                      <a:pt x="346" y="97"/>
                      <a:pt x="272" y="118"/>
                      <a:pt x="202" y="180"/>
                    </a:cubicBezTo>
                    <a:cubicBezTo>
                      <a:pt x="1" y="338"/>
                      <a:pt x="106" y="581"/>
                      <a:pt x="185" y="686"/>
                    </a:cubicBezTo>
                    <a:cubicBezTo>
                      <a:pt x="206" y="712"/>
                      <a:pt x="236" y="726"/>
                      <a:pt x="264" y="726"/>
                    </a:cubicBezTo>
                    <a:cubicBezTo>
                      <a:pt x="283" y="726"/>
                      <a:pt x="302" y="719"/>
                      <a:pt x="316" y="705"/>
                    </a:cubicBezTo>
                    <a:cubicBezTo>
                      <a:pt x="360" y="678"/>
                      <a:pt x="368" y="617"/>
                      <a:pt x="334" y="573"/>
                    </a:cubicBezTo>
                    <a:cubicBezTo>
                      <a:pt x="326" y="556"/>
                      <a:pt x="211" y="407"/>
                      <a:pt x="326" y="319"/>
                    </a:cubicBezTo>
                    <a:cubicBezTo>
                      <a:pt x="352" y="296"/>
                      <a:pt x="380" y="286"/>
                      <a:pt x="410" y="286"/>
                    </a:cubicBezTo>
                    <a:cubicBezTo>
                      <a:pt x="457" y="286"/>
                      <a:pt x="510" y="310"/>
                      <a:pt x="569" y="338"/>
                    </a:cubicBezTo>
                    <a:cubicBezTo>
                      <a:pt x="578" y="346"/>
                      <a:pt x="597" y="355"/>
                      <a:pt x="605" y="355"/>
                    </a:cubicBezTo>
                    <a:cubicBezTo>
                      <a:pt x="629" y="368"/>
                      <a:pt x="659" y="375"/>
                      <a:pt x="689" y="375"/>
                    </a:cubicBezTo>
                    <a:cubicBezTo>
                      <a:pt x="714" y="375"/>
                      <a:pt x="739" y="370"/>
                      <a:pt x="763" y="363"/>
                    </a:cubicBezTo>
                    <a:cubicBezTo>
                      <a:pt x="815" y="338"/>
                      <a:pt x="851" y="302"/>
                      <a:pt x="876" y="250"/>
                    </a:cubicBezTo>
                    <a:lnTo>
                      <a:pt x="876" y="241"/>
                    </a:lnTo>
                    <a:cubicBezTo>
                      <a:pt x="890" y="210"/>
                      <a:pt x="926" y="187"/>
                      <a:pt x="964" y="187"/>
                    </a:cubicBezTo>
                    <a:cubicBezTo>
                      <a:pt x="969" y="187"/>
                      <a:pt x="975" y="188"/>
                      <a:pt x="981" y="189"/>
                    </a:cubicBezTo>
                    <a:cubicBezTo>
                      <a:pt x="1042" y="214"/>
                      <a:pt x="1077" y="310"/>
                      <a:pt x="1077" y="476"/>
                    </a:cubicBezTo>
                    <a:lnTo>
                      <a:pt x="1077" y="3563"/>
                    </a:lnTo>
                    <a:cubicBezTo>
                      <a:pt x="1077" y="3660"/>
                      <a:pt x="1069" y="3765"/>
                      <a:pt x="1025" y="3834"/>
                    </a:cubicBezTo>
                    <a:cubicBezTo>
                      <a:pt x="1008" y="3861"/>
                      <a:pt x="989" y="3878"/>
                      <a:pt x="964" y="3887"/>
                    </a:cubicBezTo>
                    <a:cubicBezTo>
                      <a:pt x="953" y="3889"/>
                      <a:pt x="942" y="3890"/>
                      <a:pt x="931" y="3890"/>
                    </a:cubicBezTo>
                    <a:cubicBezTo>
                      <a:pt x="898" y="3890"/>
                      <a:pt x="867" y="3880"/>
                      <a:pt x="840" y="3861"/>
                    </a:cubicBezTo>
                    <a:cubicBezTo>
                      <a:pt x="788" y="3817"/>
                      <a:pt x="754" y="3738"/>
                      <a:pt x="763" y="3651"/>
                    </a:cubicBezTo>
                    <a:cubicBezTo>
                      <a:pt x="771" y="3599"/>
                      <a:pt x="727" y="3555"/>
                      <a:pt x="674" y="3547"/>
                    </a:cubicBezTo>
                    <a:cubicBezTo>
                      <a:pt x="622" y="3547"/>
                      <a:pt x="578" y="3580"/>
                      <a:pt x="578" y="3633"/>
                    </a:cubicBezTo>
                    <a:cubicBezTo>
                      <a:pt x="561" y="3790"/>
                      <a:pt x="614" y="3922"/>
                      <a:pt x="718" y="4010"/>
                    </a:cubicBezTo>
                    <a:cubicBezTo>
                      <a:pt x="779" y="4052"/>
                      <a:pt x="859" y="4080"/>
                      <a:pt x="928" y="4080"/>
                    </a:cubicBezTo>
                    <a:cubicBezTo>
                      <a:pt x="956" y="4080"/>
                      <a:pt x="989" y="4080"/>
                      <a:pt x="1025" y="4063"/>
                    </a:cubicBezTo>
                    <a:cubicBezTo>
                      <a:pt x="1086" y="4044"/>
                      <a:pt x="1147" y="4000"/>
                      <a:pt x="1182" y="3939"/>
                    </a:cubicBezTo>
                    <a:cubicBezTo>
                      <a:pt x="1260" y="3817"/>
                      <a:pt x="1260" y="3677"/>
                      <a:pt x="1260" y="3572"/>
                    </a:cubicBezTo>
                    <a:lnTo>
                      <a:pt x="1270" y="476"/>
                    </a:lnTo>
                    <a:cubicBezTo>
                      <a:pt x="1270" y="380"/>
                      <a:pt x="1270" y="84"/>
                      <a:pt x="1042" y="12"/>
                    </a:cubicBezTo>
                    <a:cubicBezTo>
                      <a:pt x="1014" y="4"/>
                      <a:pt x="987" y="0"/>
                      <a:pt x="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4"/>
              <p:cNvSpPr/>
              <p:nvPr/>
            </p:nvSpPr>
            <p:spPr>
              <a:xfrm>
                <a:off x="5738691" y="1974438"/>
                <a:ext cx="160487" cy="19248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46" extrusionOk="0">
                    <a:moveTo>
                      <a:pt x="316" y="1"/>
                    </a:moveTo>
                    <a:cubicBezTo>
                      <a:pt x="309" y="1"/>
                      <a:pt x="303" y="1"/>
                      <a:pt x="296" y="2"/>
                    </a:cubicBezTo>
                    <a:cubicBezTo>
                      <a:pt x="210" y="27"/>
                      <a:pt x="44" y="116"/>
                      <a:pt x="17" y="317"/>
                    </a:cubicBezTo>
                    <a:cubicBezTo>
                      <a:pt x="0" y="458"/>
                      <a:pt x="61" y="588"/>
                      <a:pt x="174" y="668"/>
                    </a:cubicBezTo>
                    <a:cubicBezTo>
                      <a:pt x="279" y="737"/>
                      <a:pt x="481" y="745"/>
                      <a:pt x="525" y="745"/>
                    </a:cubicBezTo>
                    <a:cubicBezTo>
                      <a:pt x="577" y="745"/>
                      <a:pt x="621" y="701"/>
                      <a:pt x="621" y="649"/>
                    </a:cubicBezTo>
                    <a:cubicBezTo>
                      <a:pt x="621" y="596"/>
                      <a:pt x="577" y="552"/>
                      <a:pt x="525" y="552"/>
                    </a:cubicBezTo>
                    <a:cubicBezTo>
                      <a:pt x="453" y="552"/>
                      <a:pt x="323" y="535"/>
                      <a:pt x="279" y="510"/>
                    </a:cubicBezTo>
                    <a:cubicBezTo>
                      <a:pt x="227" y="474"/>
                      <a:pt x="202" y="405"/>
                      <a:pt x="210" y="334"/>
                    </a:cubicBezTo>
                    <a:cubicBezTo>
                      <a:pt x="218" y="221"/>
                      <a:pt x="340" y="195"/>
                      <a:pt x="348" y="185"/>
                    </a:cubicBezTo>
                    <a:cubicBezTo>
                      <a:pt x="393" y="176"/>
                      <a:pt x="428" y="124"/>
                      <a:pt x="411" y="72"/>
                    </a:cubicBezTo>
                    <a:cubicBezTo>
                      <a:pt x="402" y="26"/>
                      <a:pt x="36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4"/>
              <p:cNvSpPr/>
              <p:nvPr/>
            </p:nvSpPr>
            <p:spPr>
              <a:xfrm>
                <a:off x="5736369" y="2116346"/>
                <a:ext cx="254921" cy="364063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411" extrusionOk="0">
                    <a:moveTo>
                      <a:pt x="315" y="1"/>
                    </a:moveTo>
                    <a:cubicBezTo>
                      <a:pt x="309" y="1"/>
                      <a:pt x="303" y="1"/>
                      <a:pt x="297" y="2"/>
                    </a:cubicBezTo>
                    <a:cubicBezTo>
                      <a:pt x="175" y="38"/>
                      <a:pt x="43" y="231"/>
                      <a:pt x="26" y="413"/>
                    </a:cubicBezTo>
                    <a:cubicBezTo>
                      <a:pt x="1" y="598"/>
                      <a:pt x="87" y="737"/>
                      <a:pt x="253" y="833"/>
                    </a:cubicBezTo>
                    <a:cubicBezTo>
                      <a:pt x="211" y="999"/>
                      <a:pt x="271" y="1245"/>
                      <a:pt x="429" y="1349"/>
                    </a:cubicBezTo>
                    <a:cubicBezTo>
                      <a:pt x="473" y="1377"/>
                      <a:pt x="534" y="1410"/>
                      <a:pt x="611" y="1410"/>
                    </a:cubicBezTo>
                    <a:cubicBezTo>
                      <a:pt x="700" y="1410"/>
                      <a:pt x="813" y="1377"/>
                      <a:pt x="945" y="1261"/>
                    </a:cubicBezTo>
                    <a:cubicBezTo>
                      <a:pt x="979" y="1236"/>
                      <a:pt x="987" y="1175"/>
                      <a:pt x="953" y="1131"/>
                    </a:cubicBezTo>
                    <a:cubicBezTo>
                      <a:pt x="935" y="1108"/>
                      <a:pt x="909" y="1097"/>
                      <a:pt x="884" y="1097"/>
                    </a:cubicBezTo>
                    <a:cubicBezTo>
                      <a:pt x="861" y="1097"/>
                      <a:pt x="838" y="1106"/>
                      <a:pt x="821" y="1123"/>
                    </a:cubicBezTo>
                    <a:cubicBezTo>
                      <a:pt x="765" y="1167"/>
                      <a:pt x="690" y="1216"/>
                      <a:pt x="616" y="1216"/>
                    </a:cubicBezTo>
                    <a:cubicBezTo>
                      <a:pt x="588" y="1216"/>
                      <a:pt x="560" y="1209"/>
                      <a:pt x="534" y="1192"/>
                    </a:cubicBezTo>
                    <a:cubicBezTo>
                      <a:pt x="446" y="1131"/>
                      <a:pt x="410" y="965"/>
                      <a:pt x="437" y="869"/>
                    </a:cubicBezTo>
                    <a:cubicBezTo>
                      <a:pt x="462" y="789"/>
                      <a:pt x="429" y="703"/>
                      <a:pt x="349" y="667"/>
                    </a:cubicBezTo>
                    <a:cubicBezTo>
                      <a:pt x="253" y="615"/>
                      <a:pt x="200" y="546"/>
                      <a:pt x="211" y="449"/>
                    </a:cubicBezTo>
                    <a:cubicBezTo>
                      <a:pt x="219" y="317"/>
                      <a:pt x="315" y="204"/>
                      <a:pt x="349" y="187"/>
                    </a:cubicBezTo>
                    <a:cubicBezTo>
                      <a:pt x="402" y="178"/>
                      <a:pt x="429" y="126"/>
                      <a:pt x="410" y="73"/>
                    </a:cubicBezTo>
                    <a:cubicBezTo>
                      <a:pt x="403" y="27"/>
                      <a:pt x="36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4"/>
              <p:cNvSpPr/>
              <p:nvPr/>
            </p:nvSpPr>
            <p:spPr>
              <a:xfrm>
                <a:off x="5975292" y="2150404"/>
                <a:ext cx="169776" cy="161003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24" extrusionOk="0">
                    <a:moveTo>
                      <a:pt x="408" y="1"/>
                    </a:moveTo>
                    <a:cubicBezTo>
                      <a:pt x="373" y="1"/>
                      <a:pt x="337" y="23"/>
                      <a:pt x="323" y="55"/>
                    </a:cubicBezTo>
                    <a:cubicBezTo>
                      <a:pt x="307" y="107"/>
                      <a:pt x="323" y="160"/>
                      <a:pt x="376" y="185"/>
                    </a:cubicBezTo>
                    <a:cubicBezTo>
                      <a:pt x="412" y="195"/>
                      <a:pt x="439" y="237"/>
                      <a:pt x="447" y="281"/>
                    </a:cubicBezTo>
                    <a:cubicBezTo>
                      <a:pt x="456" y="326"/>
                      <a:pt x="447" y="378"/>
                      <a:pt x="420" y="405"/>
                    </a:cubicBezTo>
                    <a:cubicBezTo>
                      <a:pt x="398" y="422"/>
                      <a:pt x="372" y="431"/>
                      <a:pt x="345" y="431"/>
                    </a:cubicBezTo>
                    <a:cubicBezTo>
                      <a:pt x="329" y="431"/>
                      <a:pt x="314" y="428"/>
                      <a:pt x="298" y="422"/>
                    </a:cubicBezTo>
                    <a:cubicBezTo>
                      <a:pt x="254" y="414"/>
                      <a:pt x="210" y="386"/>
                      <a:pt x="202" y="353"/>
                    </a:cubicBezTo>
                    <a:cubicBezTo>
                      <a:pt x="188" y="311"/>
                      <a:pt x="152" y="285"/>
                      <a:pt x="111" y="285"/>
                    </a:cubicBezTo>
                    <a:cubicBezTo>
                      <a:pt x="101" y="285"/>
                      <a:pt x="90" y="287"/>
                      <a:pt x="80" y="290"/>
                    </a:cubicBezTo>
                    <a:cubicBezTo>
                      <a:pt x="27" y="309"/>
                      <a:pt x="0" y="361"/>
                      <a:pt x="19" y="414"/>
                    </a:cubicBezTo>
                    <a:cubicBezTo>
                      <a:pt x="53" y="510"/>
                      <a:pt x="141" y="579"/>
                      <a:pt x="254" y="605"/>
                    </a:cubicBezTo>
                    <a:cubicBezTo>
                      <a:pt x="281" y="615"/>
                      <a:pt x="307" y="624"/>
                      <a:pt x="334" y="624"/>
                    </a:cubicBezTo>
                    <a:cubicBezTo>
                      <a:pt x="412" y="624"/>
                      <a:pt x="491" y="588"/>
                      <a:pt x="552" y="535"/>
                    </a:cubicBezTo>
                    <a:cubicBezTo>
                      <a:pt x="621" y="466"/>
                      <a:pt x="657" y="361"/>
                      <a:pt x="630" y="248"/>
                    </a:cubicBezTo>
                    <a:cubicBezTo>
                      <a:pt x="613" y="132"/>
                      <a:pt x="544" y="46"/>
                      <a:pt x="447" y="11"/>
                    </a:cubicBezTo>
                    <a:cubicBezTo>
                      <a:pt x="435" y="4"/>
                      <a:pt x="422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4"/>
              <p:cNvSpPr/>
              <p:nvPr/>
            </p:nvSpPr>
            <p:spPr>
              <a:xfrm>
                <a:off x="5975292" y="1886971"/>
                <a:ext cx="151198" cy="13107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8" extrusionOk="0">
                    <a:moveTo>
                      <a:pt x="283" y="1"/>
                    </a:moveTo>
                    <a:cubicBezTo>
                      <a:pt x="243" y="1"/>
                      <a:pt x="204" y="10"/>
                      <a:pt x="166" y="27"/>
                    </a:cubicBezTo>
                    <a:cubicBezTo>
                      <a:pt x="88" y="71"/>
                      <a:pt x="36" y="140"/>
                      <a:pt x="19" y="228"/>
                    </a:cubicBezTo>
                    <a:cubicBezTo>
                      <a:pt x="0" y="314"/>
                      <a:pt x="19" y="402"/>
                      <a:pt x="80" y="471"/>
                    </a:cubicBezTo>
                    <a:cubicBezTo>
                      <a:pt x="97" y="490"/>
                      <a:pt x="124" y="507"/>
                      <a:pt x="149" y="507"/>
                    </a:cubicBezTo>
                    <a:cubicBezTo>
                      <a:pt x="166" y="507"/>
                      <a:pt x="193" y="499"/>
                      <a:pt x="210" y="482"/>
                    </a:cubicBezTo>
                    <a:cubicBezTo>
                      <a:pt x="254" y="446"/>
                      <a:pt x="254" y="385"/>
                      <a:pt x="218" y="350"/>
                    </a:cubicBezTo>
                    <a:cubicBezTo>
                      <a:pt x="202" y="333"/>
                      <a:pt x="202" y="297"/>
                      <a:pt x="202" y="272"/>
                    </a:cubicBezTo>
                    <a:cubicBezTo>
                      <a:pt x="210" y="236"/>
                      <a:pt x="229" y="209"/>
                      <a:pt x="254" y="201"/>
                    </a:cubicBezTo>
                    <a:cubicBezTo>
                      <a:pt x="263" y="196"/>
                      <a:pt x="276" y="194"/>
                      <a:pt x="290" y="194"/>
                    </a:cubicBezTo>
                    <a:cubicBezTo>
                      <a:pt x="304" y="194"/>
                      <a:pt x="320" y="196"/>
                      <a:pt x="334" y="201"/>
                    </a:cubicBezTo>
                    <a:cubicBezTo>
                      <a:pt x="359" y="220"/>
                      <a:pt x="386" y="236"/>
                      <a:pt x="386" y="262"/>
                    </a:cubicBezTo>
                    <a:cubicBezTo>
                      <a:pt x="400" y="305"/>
                      <a:pt x="439" y="337"/>
                      <a:pt x="482" y="337"/>
                    </a:cubicBezTo>
                    <a:cubicBezTo>
                      <a:pt x="490" y="337"/>
                      <a:pt x="499" y="336"/>
                      <a:pt x="508" y="333"/>
                    </a:cubicBezTo>
                    <a:cubicBezTo>
                      <a:pt x="552" y="325"/>
                      <a:pt x="586" y="272"/>
                      <a:pt x="577" y="220"/>
                    </a:cubicBezTo>
                    <a:cubicBezTo>
                      <a:pt x="552" y="140"/>
                      <a:pt x="500" y="71"/>
                      <a:pt x="412" y="35"/>
                    </a:cubicBezTo>
                    <a:cubicBezTo>
                      <a:pt x="371" y="12"/>
                      <a:pt x="32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4"/>
              <p:cNvSpPr/>
              <p:nvPr/>
            </p:nvSpPr>
            <p:spPr>
              <a:xfrm>
                <a:off x="5772233" y="1703006"/>
                <a:ext cx="216735" cy="351162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361" extrusionOk="0">
                    <a:moveTo>
                      <a:pt x="680" y="1"/>
                    </a:moveTo>
                    <a:cubicBezTo>
                      <a:pt x="598" y="1"/>
                      <a:pt x="473" y="17"/>
                      <a:pt x="386" y="110"/>
                    </a:cubicBezTo>
                    <a:cubicBezTo>
                      <a:pt x="307" y="198"/>
                      <a:pt x="290" y="320"/>
                      <a:pt x="334" y="477"/>
                    </a:cubicBezTo>
                    <a:cubicBezTo>
                      <a:pt x="114" y="555"/>
                      <a:pt x="0" y="723"/>
                      <a:pt x="36" y="933"/>
                    </a:cubicBezTo>
                    <a:cubicBezTo>
                      <a:pt x="72" y="1203"/>
                      <a:pt x="246" y="1361"/>
                      <a:pt x="500" y="1361"/>
                    </a:cubicBezTo>
                    <a:lnTo>
                      <a:pt x="508" y="1361"/>
                    </a:lnTo>
                    <a:cubicBezTo>
                      <a:pt x="561" y="1361"/>
                      <a:pt x="605" y="1317"/>
                      <a:pt x="605" y="1264"/>
                    </a:cubicBezTo>
                    <a:cubicBezTo>
                      <a:pt x="605" y="1212"/>
                      <a:pt x="561" y="1176"/>
                      <a:pt x="508" y="1176"/>
                    </a:cubicBezTo>
                    <a:cubicBezTo>
                      <a:pt x="342" y="1176"/>
                      <a:pt x="246" y="1090"/>
                      <a:pt x="218" y="914"/>
                    </a:cubicBezTo>
                    <a:cubicBezTo>
                      <a:pt x="210" y="861"/>
                      <a:pt x="193" y="723"/>
                      <a:pt x="395" y="651"/>
                    </a:cubicBezTo>
                    <a:cubicBezTo>
                      <a:pt x="481" y="618"/>
                      <a:pt x="533" y="530"/>
                      <a:pt x="508" y="433"/>
                    </a:cubicBezTo>
                    <a:cubicBezTo>
                      <a:pt x="500" y="372"/>
                      <a:pt x="491" y="284"/>
                      <a:pt x="525" y="240"/>
                    </a:cubicBezTo>
                    <a:cubicBezTo>
                      <a:pt x="561" y="204"/>
                      <a:pt x="626" y="193"/>
                      <a:pt x="675" y="193"/>
                    </a:cubicBezTo>
                    <a:cubicBezTo>
                      <a:pt x="697" y="193"/>
                      <a:pt x="715" y="195"/>
                      <a:pt x="726" y="198"/>
                    </a:cubicBezTo>
                    <a:cubicBezTo>
                      <a:pt x="731" y="199"/>
                      <a:pt x="737" y="199"/>
                      <a:pt x="742" y="199"/>
                    </a:cubicBezTo>
                    <a:cubicBezTo>
                      <a:pt x="789" y="199"/>
                      <a:pt x="832" y="166"/>
                      <a:pt x="840" y="118"/>
                    </a:cubicBezTo>
                    <a:cubicBezTo>
                      <a:pt x="840" y="66"/>
                      <a:pt x="806" y="13"/>
                      <a:pt x="762" y="5"/>
                    </a:cubicBezTo>
                    <a:cubicBezTo>
                      <a:pt x="753" y="5"/>
                      <a:pt x="722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4"/>
              <p:cNvSpPr/>
              <p:nvPr/>
            </p:nvSpPr>
            <p:spPr>
              <a:xfrm>
                <a:off x="6320777" y="1623021"/>
                <a:ext cx="458239" cy="1004204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892" extrusionOk="0">
                    <a:moveTo>
                      <a:pt x="279" y="0"/>
                    </a:moveTo>
                    <a:lnTo>
                      <a:pt x="130" y="61"/>
                    </a:lnTo>
                    <a:lnTo>
                      <a:pt x="0" y="218"/>
                    </a:lnTo>
                    <a:lnTo>
                      <a:pt x="0" y="3394"/>
                    </a:lnTo>
                    <a:lnTo>
                      <a:pt x="17" y="3742"/>
                    </a:lnTo>
                    <a:lnTo>
                      <a:pt x="113" y="3891"/>
                    </a:lnTo>
                    <a:lnTo>
                      <a:pt x="367" y="3847"/>
                    </a:lnTo>
                    <a:lnTo>
                      <a:pt x="550" y="3708"/>
                    </a:lnTo>
                    <a:lnTo>
                      <a:pt x="796" y="3698"/>
                    </a:lnTo>
                    <a:lnTo>
                      <a:pt x="970" y="3604"/>
                    </a:lnTo>
                    <a:lnTo>
                      <a:pt x="1049" y="3446"/>
                    </a:lnTo>
                    <a:lnTo>
                      <a:pt x="1066" y="3270"/>
                    </a:lnTo>
                    <a:lnTo>
                      <a:pt x="1188" y="3209"/>
                    </a:lnTo>
                    <a:lnTo>
                      <a:pt x="1461" y="3140"/>
                    </a:lnTo>
                    <a:lnTo>
                      <a:pt x="1566" y="2955"/>
                    </a:lnTo>
                    <a:lnTo>
                      <a:pt x="1566" y="2728"/>
                    </a:lnTo>
                    <a:lnTo>
                      <a:pt x="1660" y="2615"/>
                    </a:lnTo>
                    <a:lnTo>
                      <a:pt x="1757" y="2491"/>
                    </a:lnTo>
                    <a:lnTo>
                      <a:pt x="1765" y="2204"/>
                    </a:lnTo>
                    <a:lnTo>
                      <a:pt x="1627" y="1994"/>
                    </a:lnTo>
                    <a:lnTo>
                      <a:pt x="1704" y="1897"/>
                    </a:lnTo>
                    <a:lnTo>
                      <a:pt x="1776" y="1757"/>
                    </a:lnTo>
                    <a:lnTo>
                      <a:pt x="1713" y="1557"/>
                    </a:lnTo>
                    <a:lnTo>
                      <a:pt x="1574" y="1442"/>
                    </a:lnTo>
                    <a:lnTo>
                      <a:pt x="1643" y="1337"/>
                    </a:lnTo>
                    <a:lnTo>
                      <a:pt x="1652" y="1085"/>
                    </a:lnTo>
                    <a:lnTo>
                      <a:pt x="1522" y="917"/>
                    </a:lnTo>
                    <a:lnTo>
                      <a:pt x="1329" y="787"/>
                    </a:lnTo>
                    <a:lnTo>
                      <a:pt x="1373" y="630"/>
                    </a:lnTo>
                    <a:lnTo>
                      <a:pt x="1276" y="428"/>
                    </a:lnTo>
                    <a:lnTo>
                      <a:pt x="989" y="412"/>
                    </a:lnTo>
                    <a:lnTo>
                      <a:pt x="936" y="193"/>
                    </a:lnTo>
                    <a:lnTo>
                      <a:pt x="726" y="97"/>
                    </a:lnTo>
                    <a:lnTo>
                      <a:pt x="411" y="193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4"/>
              <p:cNvSpPr/>
              <p:nvPr/>
            </p:nvSpPr>
            <p:spPr>
              <a:xfrm>
                <a:off x="6423983" y="2406872"/>
                <a:ext cx="219573" cy="197383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65" extrusionOk="0">
                    <a:moveTo>
                      <a:pt x="646" y="0"/>
                    </a:moveTo>
                    <a:cubicBezTo>
                      <a:pt x="636" y="0"/>
                      <a:pt x="625" y="2"/>
                      <a:pt x="614" y="5"/>
                    </a:cubicBezTo>
                    <a:cubicBezTo>
                      <a:pt x="570" y="30"/>
                      <a:pt x="545" y="83"/>
                      <a:pt x="561" y="127"/>
                    </a:cubicBezTo>
                    <a:cubicBezTo>
                      <a:pt x="561" y="135"/>
                      <a:pt x="641" y="345"/>
                      <a:pt x="570" y="469"/>
                    </a:cubicBezTo>
                    <a:cubicBezTo>
                      <a:pt x="545" y="530"/>
                      <a:pt x="484" y="555"/>
                      <a:pt x="404" y="574"/>
                    </a:cubicBezTo>
                    <a:cubicBezTo>
                      <a:pt x="385" y="577"/>
                      <a:pt x="368" y="579"/>
                      <a:pt x="352" y="579"/>
                    </a:cubicBezTo>
                    <a:cubicBezTo>
                      <a:pt x="290" y="579"/>
                      <a:pt x="242" y="550"/>
                      <a:pt x="194" y="461"/>
                    </a:cubicBezTo>
                    <a:cubicBezTo>
                      <a:pt x="182" y="424"/>
                      <a:pt x="150" y="404"/>
                      <a:pt x="116" y="404"/>
                    </a:cubicBezTo>
                    <a:cubicBezTo>
                      <a:pt x="101" y="404"/>
                      <a:pt x="86" y="408"/>
                      <a:pt x="72" y="417"/>
                    </a:cubicBezTo>
                    <a:cubicBezTo>
                      <a:pt x="20" y="433"/>
                      <a:pt x="1" y="494"/>
                      <a:pt x="28" y="538"/>
                    </a:cubicBezTo>
                    <a:cubicBezTo>
                      <a:pt x="97" y="696"/>
                      <a:pt x="211" y="765"/>
                      <a:pt x="351" y="765"/>
                    </a:cubicBezTo>
                    <a:lnTo>
                      <a:pt x="431" y="765"/>
                    </a:lnTo>
                    <a:cubicBezTo>
                      <a:pt x="578" y="740"/>
                      <a:pt x="675" y="670"/>
                      <a:pt x="735" y="566"/>
                    </a:cubicBezTo>
                    <a:cubicBezTo>
                      <a:pt x="851" y="356"/>
                      <a:pt x="746" y="74"/>
                      <a:pt x="735" y="66"/>
                    </a:cubicBezTo>
                    <a:cubicBezTo>
                      <a:pt x="722" y="24"/>
                      <a:pt x="686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297813" y="1599283"/>
                <a:ext cx="327424" cy="1052711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080" extrusionOk="0">
                    <a:moveTo>
                      <a:pt x="311" y="0"/>
                    </a:moveTo>
                    <a:cubicBezTo>
                      <a:pt x="284" y="0"/>
                      <a:pt x="255" y="4"/>
                      <a:pt x="228" y="12"/>
                    </a:cubicBezTo>
                    <a:cubicBezTo>
                      <a:pt x="1" y="84"/>
                      <a:pt x="1" y="380"/>
                      <a:pt x="1" y="476"/>
                    </a:cubicBezTo>
                    <a:lnTo>
                      <a:pt x="9" y="3572"/>
                    </a:lnTo>
                    <a:cubicBezTo>
                      <a:pt x="9" y="3677"/>
                      <a:pt x="9" y="3817"/>
                      <a:pt x="89" y="3939"/>
                    </a:cubicBezTo>
                    <a:cubicBezTo>
                      <a:pt x="123" y="4000"/>
                      <a:pt x="186" y="4044"/>
                      <a:pt x="247" y="4063"/>
                    </a:cubicBezTo>
                    <a:cubicBezTo>
                      <a:pt x="280" y="4080"/>
                      <a:pt x="316" y="4080"/>
                      <a:pt x="351" y="4080"/>
                    </a:cubicBezTo>
                    <a:cubicBezTo>
                      <a:pt x="421" y="4080"/>
                      <a:pt x="490" y="4052"/>
                      <a:pt x="553" y="4010"/>
                    </a:cubicBezTo>
                    <a:cubicBezTo>
                      <a:pt x="658" y="3931"/>
                      <a:pt x="710" y="3800"/>
                      <a:pt x="691" y="3651"/>
                    </a:cubicBezTo>
                    <a:cubicBezTo>
                      <a:pt x="691" y="3603"/>
                      <a:pt x="654" y="3562"/>
                      <a:pt x="608" y="3562"/>
                    </a:cubicBezTo>
                    <a:cubicBezTo>
                      <a:pt x="604" y="3562"/>
                      <a:pt x="599" y="3563"/>
                      <a:pt x="595" y="3563"/>
                    </a:cubicBezTo>
                    <a:cubicBezTo>
                      <a:pt x="542" y="3563"/>
                      <a:pt x="500" y="3607"/>
                      <a:pt x="509" y="3660"/>
                    </a:cubicBezTo>
                    <a:cubicBezTo>
                      <a:pt x="509" y="3748"/>
                      <a:pt x="490" y="3817"/>
                      <a:pt x="437" y="3861"/>
                    </a:cubicBezTo>
                    <a:cubicBezTo>
                      <a:pt x="412" y="3880"/>
                      <a:pt x="377" y="3890"/>
                      <a:pt x="342" y="3890"/>
                    </a:cubicBezTo>
                    <a:cubicBezTo>
                      <a:pt x="330" y="3890"/>
                      <a:pt x="318" y="3889"/>
                      <a:pt x="307" y="3887"/>
                    </a:cubicBezTo>
                    <a:cubicBezTo>
                      <a:pt x="291" y="3878"/>
                      <a:pt x="263" y="3861"/>
                      <a:pt x="247" y="3834"/>
                    </a:cubicBezTo>
                    <a:cubicBezTo>
                      <a:pt x="202" y="3765"/>
                      <a:pt x="202" y="3660"/>
                      <a:pt x="202" y="3563"/>
                    </a:cubicBezTo>
                    <a:lnTo>
                      <a:pt x="194" y="476"/>
                    </a:lnTo>
                    <a:cubicBezTo>
                      <a:pt x="194" y="310"/>
                      <a:pt x="228" y="214"/>
                      <a:pt x="291" y="189"/>
                    </a:cubicBezTo>
                    <a:cubicBezTo>
                      <a:pt x="296" y="188"/>
                      <a:pt x="301" y="187"/>
                      <a:pt x="307" y="187"/>
                    </a:cubicBezTo>
                    <a:cubicBezTo>
                      <a:pt x="343" y="187"/>
                      <a:pt x="379" y="211"/>
                      <a:pt x="396" y="250"/>
                    </a:cubicBezTo>
                    <a:cubicBezTo>
                      <a:pt x="421" y="302"/>
                      <a:pt x="465" y="338"/>
                      <a:pt x="517" y="363"/>
                    </a:cubicBezTo>
                    <a:cubicBezTo>
                      <a:pt x="537" y="370"/>
                      <a:pt x="560" y="375"/>
                      <a:pt x="584" y="375"/>
                    </a:cubicBezTo>
                    <a:cubicBezTo>
                      <a:pt x="613" y="375"/>
                      <a:pt x="642" y="368"/>
                      <a:pt x="666" y="355"/>
                    </a:cubicBezTo>
                    <a:cubicBezTo>
                      <a:pt x="683" y="355"/>
                      <a:pt x="691" y="346"/>
                      <a:pt x="700" y="338"/>
                    </a:cubicBezTo>
                    <a:cubicBezTo>
                      <a:pt x="760" y="310"/>
                      <a:pt x="813" y="286"/>
                      <a:pt x="861" y="286"/>
                    </a:cubicBezTo>
                    <a:cubicBezTo>
                      <a:pt x="891" y="286"/>
                      <a:pt x="919" y="296"/>
                      <a:pt x="945" y="319"/>
                    </a:cubicBezTo>
                    <a:cubicBezTo>
                      <a:pt x="1059" y="407"/>
                      <a:pt x="945" y="556"/>
                      <a:pt x="937" y="573"/>
                    </a:cubicBezTo>
                    <a:cubicBezTo>
                      <a:pt x="901" y="617"/>
                      <a:pt x="910" y="678"/>
                      <a:pt x="954" y="705"/>
                    </a:cubicBezTo>
                    <a:cubicBezTo>
                      <a:pt x="968" y="719"/>
                      <a:pt x="988" y="726"/>
                      <a:pt x="1007" y="726"/>
                    </a:cubicBezTo>
                    <a:cubicBezTo>
                      <a:pt x="1035" y="726"/>
                      <a:pt x="1065" y="712"/>
                      <a:pt x="1086" y="686"/>
                    </a:cubicBezTo>
                    <a:cubicBezTo>
                      <a:pt x="1164" y="581"/>
                      <a:pt x="1269" y="338"/>
                      <a:pt x="1067" y="180"/>
                    </a:cubicBezTo>
                    <a:cubicBezTo>
                      <a:pt x="998" y="118"/>
                      <a:pt x="924" y="97"/>
                      <a:pt x="855" y="97"/>
                    </a:cubicBezTo>
                    <a:cubicBezTo>
                      <a:pt x="752" y="97"/>
                      <a:pt x="660" y="145"/>
                      <a:pt x="614" y="170"/>
                    </a:cubicBezTo>
                    <a:cubicBezTo>
                      <a:pt x="605" y="180"/>
                      <a:pt x="595" y="180"/>
                      <a:pt x="586" y="189"/>
                    </a:cubicBezTo>
                    <a:lnTo>
                      <a:pt x="578" y="189"/>
                    </a:lnTo>
                    <a:cubicBezTo>
                      <a:pt x="578" y="180"/>
                      <a:pt x="578" y="180"/>
                      <a:pt x="570" y="170"/>
                    </a:cubicBezTo>
                    <a:cubicBezTo>
                      <a:pt x="528" y="65"/>
                      <a:pt x="423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>
                <a:off x="6650006" y="1974438"/>
                <a:ext cx="160487" cy="19248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46" extrusionOk="0">
                    <a:moveTo>
                      <a:pt x="303" y="1"/>
                    </a:moveTo>
                    <a:cubicBezTo>
                      <a:pt x="258" y="1"/>
                      <a:pt x="217" y="26"/>
                      <a:pt x="210" y="72"/>
                    </a:cubicBezTo>
                    <a:cubicBezTo>
                      <a:pt x="193" y="124"/>
                      <a:pt x="227" y="176"/>
                      <a:pt x="271" y="185"/>
                    </a:cubicBezTo>
                    <a:cubicBezTo>
                      <a:pt x="279" y="195"/>
                      <a:pt x="403" y="221"/>
                      <a:pt x="411" y="334"/>
                    </a:cubicBezTo>
                    <a:cubicBezTo>
                      <a:pt x="420" y="405"/>
                      <a:pt x="395" y="474"/>
                      <a:pt x="342" y="510"/>
                    </a:cubicBezTo>
                    <a:cubicBezTo>
                      <a:pt x="298" y="535"/>
                      <a:pt x="166" y="552"/>
                      <a:pt x="97" y="552"/>
                    </a:cubicBezTo>
                    <a:cubicBezTo>
                      <a:pt x="44" y="552"/>
                      <a:pt x="0" y="596"/>
                      <a:pt x="0" y="649"/>
                    </a:cubicBezTo>
                    <a:cubicBezTo>
                      <a:pt x="0" y="701"/>
                      <a:pt x="44" y="745"/>
                      <a:pt x="97" y="745"/>
                    </a:cubicBezTo>
                    <a:cubicBezTo>
                      <a:pt x="141" y="745"/>
                      <a:pt x="342" y="737"/>
                      <a:pt x="447" y="668"/>
                    </a:cubicBezTo>
                    <a:cubicBezTo>
                      <a:pt x="560" y="588"/>
                      <a:pt x="621" y="458"/>
                      <a:pt x="604" y="317"/>
                    </a:cubicBezTo>
                    <a:cubicBezTo>
                      <a:pt x="577" y="116"/>
                      <a:pt x="411" y="27"/>
                      <a:pt x="323" y="2"/>
                    </a:cubicBezTo>
                    <a:cubicBezTo>
                      <a:pt x="317" y="1"/>
                      <a:pt x="310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6557378" y="2116346"/>
                <a:ext cx="255179" cy="36406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411" extrusionOk="0">
                    <a:moveTo>
                      <a:pt x="672" y="1"/>
                    </a:moveTo>
                    <a:cubicBezTo>
                      <a:pt x="626" y="1"/>
                      <a:pt x="585" y="27"/>
                      <a:pt x="577" y="73"/>
                    </a:cubicBezTo>
                    <a:cubicBezTo>
                      <a:pt x="561" y="126"/>
                      <a:pt x="586" y="178"/>
                      <a:pt x="638" y="187"/>
                    </a:cubicBezTo>
                    <a:cubicBezTo>
                      <a:pt x="674" y="204"/>
                      <a:pt x="770" y="317"/>
                      <a:pt x="779" y="449"/>
                    </a:cubicBezTo>
                    <a:cubicBezTo>
                      <a:pt x="787" y="546"/>
                      <a:pt x="735" y="615"/>
                      <a:pt x="638" y="667"/>
                    </a:cubicBezTo>
                    <a:cubicBezTo>
                      <a:pt x="561" y="703"/>
                      <a:pt x="525" y="789"/>
                      <a:pt x="552" y="869"/>
                    </a:cubicBezTo>
                    <a:cubicBezTo>
                      <a:pt x="577" y="965"/>
                      <a:pt x="544" y="1131"/>
                      <a:pt x="456" y="1192"/>
                    </a:cubicBezTo>
                    <a:cubicBezTo>
                      <a:pt x="431" y="1209"/>
                      <a:pt x="405" y="1216"/>
                      <a:pt x="377" y="1216"/>
                    </a:cubicBezTo>
                    <a:cubicBezTo>
                      <a:pt x="304" y="1216"/>
                      <a:pt x="224" y="1167"/>
                      <a:pt x="166" y="1123"/>
                    </a:cubicBezTo>
                    <a:cubicBezTo>
                      <a:pt x="150" y="1106"/>
                      <a:pt x="128" y="1097"/>
                      <a:pt x="106" y="1097"/>
                    </a:cubicBezTo>
                    <a:cubicBezTo>
                      <a:pt x="80" y="1097"/>
                      <a:pt x="55" y="1108"/>
                      <a:pt x="36" y="1131"/>
                    </a:cubicBezTo>
                    <a:cubicBezTo>
                      <a:pt x="0" y="1175"/>
                      <a:pt x="9" y="1236"/>
                      <a:pt x="44" y="1261"/>
                    </a:cubicBezTo>
                    <a:cubicBezTo>
                      <a:pt x="177" y="1377"/>
                      <a:pt x="290" y="1410"/>
                      <a:pt x="376" y="1410"/>
                    </a:cubicBezTo>
                    <a:cubicBezTo>
                      <a:pt x="456" y="1410"/>
                      <a:pt x="516" y="1377"/>
                      <a:pt x="561" y="1349"/>
                    </a:cubicBezTo>
                    <a:cubicBezTo>
                      <a:pt x="726" y="1245"/>
                      <a:pt x="779" y="999"/>
                      <a:pt x="735" y="833"/>
                    </a:cubicBezTo>
                    <a:cubicBezTo>
                      <a:pt x="901" y="737"/>
                      <a:pt x="989" y="598"/>
                      <a:pt x="972" y="413"/>
                    </a:cubicBezTo>
                    <a:cubicBezTo>
                      <a:pt x="945" y="231"/>
                      <a:pt x="814" y="38"/>
                      <a:pt x="691" y="2"/>
                    </a:cubicBezTo>
                    <a:cubicBezTo>
                      <a:pt x="684" y="1"/>
                      <a:pt x="678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4"/>
              <p:cNvSpPr/>
              <p:nvPr/>
            </p:nvSpPr>
            <p:spPr>
              <a:xfrm>
                <a:off x="6404116" y="2150404"/>
                <a:ext cx="169259" cy="16100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24" extrusionOk="0">
                    <a:moveTo>
                      <a:pt x="249" y="1"/>
                    </a:moveTo>
                    <a:cubicBezTo>
                      <a:pt x="236" y="1"/>
                      <a:pt x="222" y="4"/>
                      <a:pt x="210" y="11"/>
                    </a:cubicBezTo>
                    <a:cubicBezTo>
                      <a:pt x="114" y="46"/>
                      <a:pt x="44" y="132"/>
                      <a:pt x="25" y="248"/>
                    </a:cubicBezTo>
                    <a:cubicBezTo>
                      <a:pt x="0" y="361"/>
                      <a:pt x="36" y="466"/>
                      <a:pt x="114" y="535"/>
                    </a:cubicBezTo>
                    <a:cubicBezTo>
                      <a:pt x="166" y="588"/>
                      <a:pt x="246" y="624"/>
                      <a:pt x="323" y="624"/>
                    </a:cubicBezTo>
                    <a:cubicBezTo>
                      <a:pt x="351" y="624"/>
                      <a:pt x="376" y="615"/>
                      <a:pt x="403" y="605"/>
                    </a:cubicBezTo>
                    <a:cubicBezTo>
                      <a:pt x="517" y="579"/>
                      <a:pt x="603" y="510"/>
                      <a:pt x="638" y="414"/>
                    </a:cubicBezTo>
                    <a:cubicBezTo>
                      <a:pt x="655" y="361"/>
                      <a:pt x="630" y="309"/>
                      <a:pt x="577" y="290"/>
                    </a:cubicBezTo>
                    <a:cubicBezTo>
                      <a:pt x="567" y="287"/>
                      <a:pt x="557" y="285"/>
                      <a:pt x="546" y="285"/>
                    </a:cubicBezTo>
                    <a:cubicBezTo>
                      <a:pt x="506" y="285"/>
                      <a:pt x="469" y="311"/>
                      <a:pt x="456" y="353"/>
                    </a:cubicBezTo>
                    <a:cubicBezTo>
                      <a:pt x="445" y="386"/>
                      <a:pt x="412" y="414"/>
                      <a:pt x="359" y="422"/>
                    </a:cubicBezTo>
                    <a:cubicBezTo>
                      <a:pt x="344" y="428"/>
                      <a:pt x="328" y="431"/>
                      <a:pt x="313" y="431"/>
                    </a:cubicBezTo>
                    <a:cubicBezTo>
                      <a:pt x="286" y="431"/>
                      <a:pt x="262" y="422"/>
                      <a:pt x="246" y="405"/>
                    </a:cubicBezTo>
                    <a:cubicBezTo>
                      <a:pt x="210" y="378"/>
                      <a:pt x="202" y="326"/>
                      <a:pt x="210" y="281"/>
                    </a:cubicBezTo>
                    <a:cubicBezTo>
                      <a:pt x="219" y="237"/>
                      <a:pt x="246" y="195"/>
                      <a:pt x="279" y="185"/>
                    </a:cubicBezTo>
                    <a:cubicBezTo>
                      <a:pt x="332" y="160"/>
                      <a:pt x="351" y="107"/>
                      <a:pt x="332" y="55"/>
                    </a:cubicBezTo>
                    <a:cubicBezTo>
                      <a:pt x="320" y="2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6421919" y="1886971"/>
                <a:ext cx="151456" cy="13107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8" extrusionOk="0">
                    <a:moveTo>
                      <a:pt x="305" y="1"/>
                    </a:moveTo>
                    <a:cubicBezTo>
                      <a:pt x="262" y="1"/>
                      <a:pt x="218" y="12"/>
                      <a:pt x="177" y="35"/>
                    </a:cubicBezTo>
                    <a:cubicBezTo>
                      <a:pt x="89" y="71"/>
                      <a:pt x="36" y="140"/>
                      <a:pt x="9" y="220"/>
                    </a:cubicBezTo>
                    <a:cubicBezTo>
                      <a:pt x="1" y="272"/>
                      <a:pt x="36" y="325"/>
                      <a:pt x="89" y="333"/>
                    </a:cubicBezTo>
                    <a:cubicBezTo>
                      <a:pt x="96" y="336"/>
                      <a:pt x="104" y="337"/>
                      <a:pt x="112" y="337"/>
                    </a:cubicBezTo>
                    <a:cubicBezTo>
                      <a:pt x="150" y="337"/>
                      <a:pt x="188" y="305"/>
                      <a:pt x="202" y="262"/>
                    </a:cubicBezTo>
                    <a:cubicBezTo>
                      <a:pt x="202" y="236"/>
                      <a:pt x="229" y="220"/>
                      <a:pt x="254" y="201"/>
                    </a:cubicBezTo>
                    <a:cubicBezTo>
                      <a:pt x="268" y="196"/>
                      <a:pt x="283" y="194"/>
                      <a:pt x="298" y="194"/>
                    </a:cubicBezTo>
                    <a:cubicBezTo>
                      <a:pt x="312" y="194"/>
                      <a:pt x="325" y="196"/>
                      <a:pt x="334" y="201"/>
                    </a:cubicBezTo>
                    <a:cubicBezTo>
                      <a:pt x="359" y="209"/>
                      <a:pt x="376" y="236"/>
                      <a:pt x="387" y="272"/>
                    </a:cubicBezTo>
                    <a:cubicBezTo>
                      <a:pt x="387" y="297"/>
                      <a:pt x="387" y="333"/>
                      <a:pt x="368" y="350"/>
                    </a:cubicBezTo>
                    <a:cubicBezTo>
                      <a:pt x="334" y="385"/>
                      <a:pt x="343" y="446"/>
                      <a:pt x="376" y="482"/>
                    </a:cubicBezTo>
                    <a:cubicBezTo>
                      <a:pt x="395" y="499"/>
                      <a:pt x="420" y="507"/>
                      <a:pt x="439" y="507"/>
                    </a:cubicBezTo>
                    <a:cubicBezTo>
                      <a:pt x="464" y="507"/>
                      <a:pt x="492" y="490"/>
                      <a:pt x="508" y="471"/>
                    </a:cubicBezTo>
                    <a:cubicBezTo>
                      <a:pt x="569" y="402"/>
                      <a:pt x="586" y="314"/>
                      <a:pt x="569" y="228"/>
                    </a:cubicBezTo>
                    <a:cubicBezTo>
                      <a:pt x="553" y="140"/>
                      <a:pt x="500" y="71"/>
                      <a:pt x="420" y="27"/>
                    </a:cubicBezTo>
                    <a:cubicBezTo>
                      <a:pt x="384" y="10"/>
                      <a:pt x="344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559442" y="1703006"/>
                <a:ext cx="216993" cy="35116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361" extrusionOk="0">
                    <a:moveTo>
                      <a:pt x="164" y="1"/>
                    </a:moveTo>
                    <a:cubicBezTo>
                      <a:pt x="123" y="1"/>
                      <a:pt x="94" y="5"/>
                      <a:pt x="89" y="5"/>
                    </a:cubicBezTo>
                    <a:cubicBezTo>
                      <a:pt x="36" y="13"/>
                      <a:pt x="1" y="66"/>
                      <a:pt x="11" y="118"/>
                    </a:cubicBezTo>
                    <a:cubicBezTo>
                      <a:pt x="19" y="166"/>
                      <a:pt x="55" y="199"/>
                      <a:pt x="101" y="199"/>
                    </a:cubicBezTo>
                    <a:cubicBezTo>
                      <a:pt x="106" y="199"/>
                      <a:pt x="111" y="199"/>
                      <a:pt x="116" y="198"/>
                    </a:cubicBezTo>
                    <a:cubicBezTo>
                      <a:pt x="125" y="194"/>
                      <a:pt x="147" y="191"/>
                      <a:pt x="174" y="191"/>
                    </a:cubicBezTo>
                    <a:cubicBezTo>
                      <a:pt x="221" y="191"/>
                      <a:pt x="282" y="201"/>
                      <a:pt x="315" y="240"/>
                    </a:cubicBezTo>
                    <a:cubicBezTo>
                      <a:pt x="359" y="284"/>
                      <a:pt x="343" y="372"/>
                      <a:pt x="334" y="433"/>
                    </a:cubicBezTo>
                    <a:cubicBezTo>
                      <a:pt x="307" y="530"/>
                      <a:pt x="359" y="618"/>
                      <a:pt x="448" y="651"/>
                    </a:cubicBezTo>
                    <a:cubicBezTo>
                      <a:pt x="649" y="723"/>
                      <a:pt x="630" y="861"/>
                      <a:pt x="622" y="914"/>
                    </a:cubicBezTo>
                    <a:cubicBezTo>
                      <a:pt x="597" y="1090"/>
                      <a:pt x="508" y="1176"/>
                      <a:pt x="343" y="1176"/>
                    </a:cubicBezTo>
                    <a:lnTo>
                      <a:pt x="334" y="1176"/>
                    </a:lnTo>
                    <a:cubicBezTo>
                      <a:pt x="282" y="1176"/>
                      <a:pt x="238" y="1212"/>
                      <a:pt x="238" y="1264"/>
                    </a:cubicBezTo>
                    <a:cubicBezTo>
                      <a:pt x="238" y="1317"/>
                      <a:pt x="282" y="1361"/>
                      <a:pt x="334" y="1361"/>
                    </a:cubicBezTo>
                    <a:lnTo>
                      <a:pt x="343" y="1361"/>
                    </a:lnTo>
                    <a:cubicBezTo>
                      <a:pt x="605" y="1361"/>
                      <a:pt x="779" y="1203"/>
                      <a:pt x="815" y="933"/>
                    </a:cubicBezTo>
                    <a:cubicBezTo>
                      <a:pt x="840" y="723"/>
                      <a:pt x="727" y="555"/>
                      <a:pt x="517" y="477"/>
                    </a:cubicBezTo>
                    <a:cubicBezTo>
                      <a:pt x="553" y="320"/>
                      <a:pt x="536" y="198"/>
                      <a:pt x="456" y="110"/>
                    </a:cubicBezTo>
                    <a:cubicBezTo>
                      <a:pt x="370" y="17"/>
                      <a:pt x="244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34"/>
            <p:cNvGrpSpPr/>
            <p:nvPr/>
          </p:nvGrpSpPr>
          <p:grpSpPr>
            <a:xfrm>
              <a:off x="5024096" y="1188568"/>
              <a:ext cx="2822446" cy="2346397"/>
              <a:chOff x="4858596" y="1016168"/>
              <a:chExt cx="2822446" cy="2346397"/>
            </a:xfrm>
          </p:grpSpPr>
          <p:sp>
            <p:nvSpPr>
              <p:cNvPr id="766" name="Google Shape;766;p34"/>
              <p:cNvSpPr/>
              <p:nvPr/>
            </p:nvSpPr>
            <p:spPr>
              <a:xfrm>
                <a:off x="5485835" y="1351588"/>
                <a:ext cx="1574681" cy="1562038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054" extrusionOk="0">
                    <a:moveTo>
                      <a:pt x="2484" y="0"/>
                    </a:moveTo>
                    <a:cubicBezTo>
                      <a:pt x="2472" y="0"/>
                      <a:pt x="2461" y="1"/>
                      <a:pt x="2449" y="3"/>
                    </a:cubicBezTo>
                    <a:cubicBezTo>
                      <a:pt x="2353" y="28"/>
                      <a:pt x="2283" y="125"/>
                      <a:pt x="2300" y="230"/>
                    </a:cubicBezTo>
                    <a:cubicBezTo>
                      <a:pt x="2317" y="318"/>
                      <a:pt x="2397" y="379"/>
                      <a:pt x="2493" y="379"/>
                    </a:cubicBezTo>
                    <a:lnTo>
                      <a:pt x="2527" y="379"/>
                    </a:lnTo>
                    <a:cubicBezTo>
                      <a:pt x="2632" y="353"/>
                      <a:pt x="2693" y="257"/>
                      <a:pt x="2676" y="152"/>
                    </a:cubicBezTo>
                    <a:cubicBezTo>
                      <a:pt x="2661" y="59"/>
                      <a:pt x="2576" y="0"/>
                      <a:pt x="2484" y="0"/>
                    </a:cubicBezTo>
                    <a:close/>
                    <a:moveTo>
                      <a:pt x="1948" y="166"/>
                    </a:moveTo>
                    <a:cubicBezTo>
                      <a:pt x="1926" y="166"/>
                      <a:pt x="1903" y="169"/>
                      <a:pt x="1880" y="177"/>
                    </a:cubicBezTo>
                    <a:cubicBezTo>
                      <a:pt x="1784" y="221"/>
                      <a:pt x="1740" y="334"/>
                      <a:pt x="1775" y="431"/>
                    </a:cubicBezTo>
                    <a:cubicBezTo>
                      <a:pt x="1811" y="500"/>
                      <a:pt x="1880" y="544"/>
                      <a:pt x="1950" y="544"/>
                    </a:cubicBezTo>
                    <a:cubicBezTo>
                      <a:pt x="1977" y="544"/>
                      <a:pt x="2002" y="536"/>
                      <a:pt x="2029" y="528"/>
                    </a:cubicBezTo>
                    <a:cubicBezTo>
                      <a:pt x="2126" y="492"/>
                      <a:pt x="2168" y="379"/>
                      <a:pt x="2126" y="282"/>
                    </a:cubicBezTo>
                    <a:cubicBezTo>
                      <a:pt x="2098" y="208"/>
                      <a:pt x="2025" y="166"/>
                      <a:pt x="1948" y="166"/>
                    </a:cubicBezTo>
                    <a:close/>
                    <a:moveTo>
                      <a:pt x="1463" y="433"/>
                    </a:moveTo>
                    <a:cubicBezTo>
                      <a:pt x="1426" y="433"/>
                      <a:pt x="1389" y="444"/>
                      <a:pt x="1356" y="467"/>
                    </a:cubicBezTo>
                    <a:cubicBezTo>
                      <a:pt x="1268" y="519"/>
                      <a:pt x="1242" y="641"/>
                      <a:pt x="1303" y="729"/>
                    </a:cubicBezTo>
                    <a:cubicBezTo>
                      <a:pt x="1339" y="781"/>
                      <a:pt x="1400" y="807"/>
                      <a:pt x="1461" y="807"/>
                    </a:cubicBezTo>
                    <a:cubicBezTo>
                      <a:pt x="1496" y="807"/>
                      <a:pt x="1530" y="798"/>
                      <a:pt x="1566" y="781"/>
                    </a:cubicBezTo>
                    <a:cubicBezTo>
                      <a:pt x="1654" y="721"/>
                      <a:pt x="1671" y="597"/>
                      <a:pt x="1618" y="511"/>
                    </a:cubicBezTo>
                    <a:cubicBezTo>
                      <a:pt x="1580" y="461"/>
                      <a:pt x="1522" y="433"/>
                      <a:pt x="1463" y="433"/>
                    </a:cubicBezTo>
                    <a:close/>
                    <a:moveTo>
                      <a:pt x="4642" y="424"/>
                    </a:moveTo>
                    <a:cubicBezTo>
                      <a:pt x="4579" y="424"/>
                      <a:pt x="4516" y="455"/>
                      <a:pt x="4476" y="511"/>
                    </a:cubicBezTo>
                    <a:cubicBezTo>
                      <a:pt x="4424" y="597"/>
                      <a:pt x="4443" y="710"/>
                      <a:pt x="4529" y="773"/>
                    </a:cubicBezTo>
                    <a:cubicBezTo>
                      <a:pt x="4565" y="798"/>
                      <a:pt x="4600" y="807"/>
                      <a:pt x="4634" y="807"/>
                    </a:cubicBezTo>
                    <a:cubicBezTo>
                      <a:pt x="4705" y="807"/>
                      <a:pt x="4758" y="773"/>
                      <a:pt x="4802" y="721"/>
                    </a:cubicBezTo>
                    <a:cubicBezTo>
                      <a:pt x="4854" y="632"/>
                      <a:pt x="4835" y="519"/>
                      <a:pt x="4749" y="458"/>
                    </a:cubicBezTo>
                    <a:cubicBezTo>
                      <a:pt x="4717" y="435"/>
                      <a:pt x="4679" y="424"/>
                      <a:pt x="4642" y="424"/>
                    </a:cubicBezTo>
                    <a:close/>
                    <a:moveTo>
                      <a:pt x="5073" y="780"/>
                    </a:moveTo>
                    <a:cubicBezTo>
                      <a:pt x="5024" y="780"/>
                      <a:pt x="4976" y="798"/>
                      <a:pt x="4940" y="834"/>
                    </a:cubicBezTo>
                    <a:cubicBezTo>
                      <a:pt x="4863" y="912"/>
                      <a:pt x="4863" y="1035"/>
                      <a:pt x="4940" y="1105"/>
                    </a:cubicBezTo>
                    <a:cubicBezTo>
                      <a:pt x="4976" y="1140"/>
                      <a:pt x="5028" y="1157"/>
                      <a:pt x="5072" y="1157"/>
                    </a:cubicBezTo>
                    <a:cubicBezTo>
                      <a:pt x="5125" y="1157"/>
                      <a:pt x="5169" y="1140"/>
                      <a:pt x="5211" y="1105"/>
                    </a:cubicBezTo>
                    <a:cubicBezTo>
                      <a:pt x="5282" y="1025"/>
                      <a:pt x="5282" y="912"/>
                      <a:pt x="5211" y="834"/>
                    </a:cubicBezTo>
                    <a:cubicBezTo>
                      <a:pt x="5172" y="798"/>
                      <a:pt x="5122" y="780"/>
                      <a:pt x="5073" y="780"/>
                    </a:cubicBezTo>
                    <a:close/>
                    <a:moveTo>
                      <a:pt x="1024" y="790"/>
                    </a:moveTo>
                    <a:cubicBezTo>
                      <a:pt x="975" y="790"/>
                      <a:pt x="927" y="808"/>
                      <a:pt x="892" y="842"/>
                    </a:cubicBezTo>
                    <a:cubicBezTo>
                      <a:pt x="814" y="920"/>
                      <a:pt x="814" y="1035"/>
                      <a:pt x="892" y="1113"/>
                    </a:cubicBezTo>
                    <a:cubicBezTo>
                      <a:pt x="928" y="1149"/>
                      <a:pt x="980" y="1166"/>
                      <a:pt x="1024" y="1166"/>
                    </a:cubicBezTo>
                    <a:cubicBezTo>
                      <a:pt x="1077" y="1166"/>
                      <a:pt x="1119" y="1149"/>
                      <a:pt x="1163" y="1113"/>
                    </a:cubicBezTo>
                    <a:cubicBezTo>
                      <a:pt x="1234" y="1035"/>
                      <a:pt x="1234" y="920"/>
                      <a:pt x="1163" y="842"/>
                    </a:cubicBezTo>
                    <a:cubicBezTo>
                      <a:pt x="1124" y="808"/>
                      <a:pt x="1073" y="790"/>
                      <a:pt x="1024" y="790"/>
                    </a:cubicBezTo>
                    <a:close/>
                    <a:moveTo>
                      <a:pt x="5430" y="1211"/>
                    </a:moveTo>
                    <a:cubicBezTo>
                      <a:pt x="5394" y="1211"/>
                      <a:pt x="5358" y="1222"/>
                      <a:pt x="5326" y="1245"/>
                    </a:cubicBezTo>
                    <a:cubicBezTo>
                      <a:pt x="5238" y="1306"/>
                      <a:pt x="5211" y="1419"/>
                      <a:pt x="5274" y="1508"/>
                    </a:cubicBezTo>
                    <a:cubicBezTo>
                      <a:pt x="5307" y="1568"/>
                      <a:pt x="5368" y="1594"/>
                      <a:pt x="5431" y="1594"/>
                    </a:cubicBezTo>
                    <a:cubicBezTo>
                      <a:pt x="5465" y="1594"/>
                      <a:pt x="5501" y="1585"/>
                      <a:pt x="5536" y="1560"/>
                    </a:cubicBezTo>
                    <a:cubicBezTo>
                      <a:pt x="5622" y="1497"/>
                      <a:pt x="5650" y="1384"/>
                      <a:pt x="5589" y="1298"/>
                    </a:cubicBezTo>
                    <a:cubicBezTo>
                      <a:pt x="5549" y="1242"/>
                      <a:pt x="5490" y="1211"/>
                      <a:pt x="5430" y="1211"/>
                    </a:cubicBezTo>
                    <a:close/>
                    <a:moveTo>
                      <a:pt x="671" y="1220"/>
                    </a:moveTo>
                    <a:cubicBezTo>
                      <a:pt x="608" y="1220"/>
                      <a:pt x="546" y="1251"/>
                      <a:pt x="508" y="1306"/>
                    </a:cubicBezTo>
                    <a:cubicBezTo>
                      <a:pt x="455" y="1392"/>
                      <a:pt x="472" y="1516"/>
                      <a:pt x="560" y="1568"/>
                    </a:cubicBezTo>
                    <a:cubicBezTo>
                      <a:pt x="594" y="1594"/>
                      <a:pt x="630" y="1602"/>
                      <a:pt x="665" y="1602"/>
                    </a:cubicBezTo>
                    <a:cubicBezTo>
                      <a:pt x="726" y="1602"/>
                      <a:pt x="787" y="1568"/>
                      <a:pt x="831" y="1516"/>
                    </a:cubicBezTo>
                    <a:cubicBezTo>
                      <a:pt x="884" y="1428"/>
                      <a:pt x="867" y="1315"/>
                      <a:pt x="779" y="1254"/>
                    </a:cubicBezTo>
                    <a:cubicBezTo>
                      <a:pt x="746" y="1231"/>
                      <a:pt x="708" y="1220"/>
                      <a:pt x="671" y="1220"/>
                    </a:cubicBezTo>
                    <a:close/>
                    <a:moveTo>
                      <a:pt x="5701" y="1709"/>
                    </a:moveTo>
                    <a:cubicBezTo>
                      <a:pt x="5674" y="1709"/>
                      <a:pt x="5648" y="1714"/>
                      <a:pt x="5622" y="1726"/>
                    </a:cubicBezTo>
                    <a:cubicBezTo>
                      <a:pt x="5526" y="1759"/>
                      <a:pt x="5484" y="1875"/>
                      <a:pt x="5517" y="1969"/>
                    </a:cubicBezTo>
                    <a:cubicBezTo>
                      <a:pt x="5553" y="2041"/>
                      <a:pt x="5622" y="2085"/>
                      <a:pt x="5694" y="2085"/>
                    </a:cubicBezTo>
                    <a:cubicBezTo>
                      <a:pt x="5719" y="2085"/>
                      <a:pt x="5746" y="2085"/>
                      <a:pt x="5771" y="2074"/>
                    </a:cubicBezTo>
                    <a:cubicBezTo>
                      <a:pt x="5868" y="2032"/>
                      <a:pt x="5912" y="1917"/>
                      <a:pt x="5876" y="1822"/>
                    </a:cubicBezTo>
                    <a:cubicBezTo>
                      <a:pt x="5844" y="1751"/>
                      <a:pt x="5774" y="1709"/>
                      <a:pt x="5701" y="1709"/>
                    </a:cubicBezTo>
                    <a:close/>
                    <a:moveTo>
                      <a:pt x="399" y="1717"/>
                    </a:moveTo>
                    <a:cubicBezTo>
                      <a:pt x="324" y="1717"/>
                      <a:pt x="259" y="1760"/>
                      <a:pt x="227" y="1831"/>
                    </a:cubicBezTo>
                    <a:cubicBezTo>
                      <a:pt x="193" y="1936"/>
                      <a:pt x="237" y="2041"/>
                      <a:pt x="332" y="2085"/>
                    </a:cubicBezTo>
                    <a:cubicBezTo>
                      <a:pt x="359" y="2093"/>
                      <a:pt x="376" y="2093"/>
                      <a:pt x="403" y="2093"/>
                    </a:cubicBezTo>
                    <a:cubicBezTo>
                      <a:pt x="481" y="2093"/>
                      <a:pt x="552" y="2049"/>
                      <a:pt x="577" y="1980"/>
                    </a:cubicBezTo>
                    <a:cubicBezTo>
                      <a:pt x="621" y="1883"/>
                      <a:pt x="577" y="1770"/>
                      <a:pt x="481" y="1734"/>
                    </a:cubicBezTo>
                    <a:cubicBezTo>
                      <a:pt x="453" y="1723"/>
                      <a:pt x="425" y="1717"/>
                      <a:pt x="399" y="1717"/>
                    </a:cubicBezTo>
                    <a:close/>
                    <a:moveTo>
                      <a:pt x="5869" y="2245"/>
                    </a:moveTo>
                    <a:cubicBezTo>
                      <a:pt x="5854" y="2245"/>
                      <a:pt x="5839" y="2247"/>
                      <a:pt x="5824" y="2251"/>
                    </a:cubicBezTo>
                    <a:cubicBezTo>
                      <a:pt x="5719" y="2267"/>
                      <a:pt x="5658" y="2372"/>
                      <a:pt x="5675" y="2469"/>
                    </a:cubicBezTo>
                    <a:cubicBezTo>
                      <a:pt x="5694" y="2565"/>
                      <a:pt x="5771" y="2626"/>
                      <a:pt x="5859" y="2626"/>
                    </a:cubicBezTo>
                    <a:cubicBezTo>
                      <a:pt x="5876" y="2626"/>
                      <a:pt x="5885" y="2626"/>
                      <a:pt x="5893" y="2618"/>
                    </a:cubicBezTo>
                    <a:cubicBezTo>
                      <a:pt x="5998" y="2599"/>
                      <a:pt x="6069" y="2504"/>
                      <a:pt x="6050" y="2400"/>
                    </a:cubicBezTo>
                    <a:cubicBezTo>
                      <a:pt x="6029" y="2310"/>
                      <a:pt x="5955" y="2245"/>
                      <a:pt x="5869" y="2245"/>
                    </a:cubicBezTo>
                    <a:close/>
                    <a:moveTo>
                      <a:pt x="245" y="2256"/>
                    </a:moveTo>
                    <a:cubicBezTo>
                      <a:pt x="154" y="2256"/>
                      <a:pt x="77" y="2315"/>
                      <a:pt x="52" y="2408"/>
                    </a:cubicBezTo>
                    <a:cubicBezTo>
                      <a:pt x="36" y="2513"/>
                      <a:pt x="105" y="2609"/>
                      <a:pt x="210" y="2635"/>
                    </a:cubicBezTo>
                    <a:lnTo>
                      <a:pt x="246" y="2635"/>
                    </a:lnTo>
                    <a:cubicBezTo>
                      <a:pt x="332" y="2635"/>
                      <a:pt x="411" y="2574"/>
                      <a:pt x="428" y="2477"/>
                    </a:cubicBezTo>
                    <a:cubicBezTo>
                      <a:pt x="447" y="2381"/>
                      <a:pt x="384" y="2276"/>
                      <a:pt x="279" y="2259"/>
                    </a:cubicBezTo>
                    <a:cubicBezTo>
                      <a:pt x="268" y="2257"/>
                      <a:pt x="256" y="2256"/>
                      <a:pt x="245" y="2256"/>
                    </a:cubicBezTo>
                    <a:close/>
                    <a:moveTo>
                      <a:pt x="5920" y="2800"/>
                    </a:moveTo>
                    <a:cubicBezTo>
                      <a:pt x="5815" y="2800"/>
                      <a:pt x="5727" y="2888"/>
                      <a:pt x="5727" y="2993"/>
                    </a:cubicBezTo>
                    <a:lnTo>
                      <a:pt x="5727" y="3002"/>
                    </a:lnTo>
                    <a:cubicBezTo>
                      <a:pt x="5727" y="3107"/>
                      <a:pt x="5815" y="3186"/>
                      <a:pt x="5920" y="3186"/>
                    </a:cubicBezTo>
                    <a:cubicBezTo>
                      <a:pt x="6025" y="3186"/>
                      <a:pt x="6103" y="3107"/>
                      <a:pt x="6103" y="3002"/>
                    </a:cubicBezTo>
                    <a:lnTo>
                      <a:pt x="6103" y="2993"/>
                    </a:lnTo>
                    <a:cubicBezTo>
                      <a:pt x="6103" y="2888"/>
                      <a:pt x="6025" y="2800"/>
                      <a:pt x="5920" y="2800"/>
                    </a:cubicBezTo>
                    <a:close/>
                    <a:moveTo>
                      <a:pt x="193" y="2809"/>
                    </a:moveTo>
                    <a:cubicBezTo>
                      <a:pt x="88" y="2809"/>
                      <a:pt x="0" y="2897"/>
                      <a:pt x="0" y="3002"/>
                    </a:cubicBezTo>
                    <a:cubicBezTo>
                      <a:pt x="0" y="3107"/>
                      <a:pt x="88" y="3195"/>
                      <a:pt x="193" y="3195"/>
                    </a:cubicBezTo>
                    <a:cubicBezTo>
                      <a:pt x="298" y="3195"/>
                      <a:pt x="376" y="3107"/>
                      <a:pt x="376" y="3002"/>
                    </a:cubicBezTo>
                    <a:cubicBezTo>
                      <a:pt x="376" y="2897"/>
                      <a:pt x="298" y="2809"/>
                      <a:pt x="193" y="2809"/>
                    </a:cubicBezTo>
                    <a:close/>
                    <a:moveTo>
                      <a:pt x="5872" y="3367"/>
                    </a:moveTo>
                    <a:cubicBezTo>
                      <a:pt x="5778" y="3367"/>
                      <a:pt x="5692" y="3431"/>
                      <a:pt x="5675" y="3518"/>
                    </a:cubicBezTo>
                    <a:cubicBezTo>
                      <a:pt x="5658" y="3623"/>
                      <a:pt x="5719" y="3728"/>
                      <a:pt x="5824" y="3745"/>
                    </a:cubicBezTo>
                    <a:lnTo>
                      <a:pt x="5859" y="3745"/>
                    </a:lnTo>
                    <a:cubicBezTo>
                      <a:pt x="5956" y="3745"/>
                      <a:pt x="6034" y="3684"/>
                      <a:pt x="6050" y="3596"/>
                    </a:cubicBezTo>
                    <a:cubicBezTo>
                      <a:pt x="6069" y="3491"/>
                      <a:pt x="5998" y="3396"/>
                      <a:pt x="5903" y="3369"/>
                    </a:cubicBezTo>
                    <a:cubicBezTo>
                      <a:pt x="5893" y="3367"/>
                      <a:pt x="5882" y="3367"/>
                      <a:pt x="5872" y="3367"/>
                    </a:cubicBezTo>
                    <a:close/>
                    <a:moveTo>
                      <a:pt x="250" y="3372"/>
                    </a:moveTo>
                    <a:cubicBezTo>
                      <a:pt x="237" y="3372"/>
                      <a:pt x="223" y="3374"/>
                      <a:pt x="210" y="3377"/>
                    </a:cubicBezTo>
                    <a:cubicBezTo>
                      <a:pt x="105" y="3396"/>
                      <a:pt x="36" y="3491"/>
                      <a:pt x="61" y="3596"/>
                    </a:cubicBezTo>
                    <a:cubicBezTo>
                      <a:pt x="80" y="3684"/>
                      <a:pt x="157" y="3753"/>
                      <a:pt x="246" y="3753"/>
                    </a:cubicBezTo>
                    <a:cubicBezTo>
                      <a:pt x="254" y="3753"/>
                      <a:pt x="271" y="3753"/>
                      <a:pt x="279" y="3745"/>
                    </a:cubicBezTo>
                    <a:cubicBezTo>
                      <a:pt x="384" y="3728"/>
                      <a:pt x="455" y="3623"/>
                      <a:pt x="428" y="3526"/>
                    </a:cubicBezTo>
                    <a:cubicBezTo>
                      <a:pt x="414" y="3436"/>
                      <a:pt x="334" y="3372"/>
                      <a:pt x="250" y="3372"/>
                    </a:cubicBezTo>
                    <a:close/>
                    <a:moveTo>
                      <a:pt x="401" y="3909"/>
                    </a:moveTo>
                    <a:cubicBezTo>
                      <a:pt x="378" y="3909"/>
                      <a:pt x="354" y="3913"/>
                      <a:pt x="332" y="3921"/>
                    </a:cubicBezTo>
                    <a:cubicBezTo>
                      <a:pt x="237" y="3963"/>
                      <a:pt x="193" y="4078"/>
                      <a:pt x="227" y="4173"/>
                    </a:cubicBezTo>
                    <a:cubicBezTo>
                      <a:pt x="262" y="4244"/>
                      <a:pt x="332" y="4288"/>
                      <a:pt x="411" y="4288"/>
                    </a:cubicBezTo>
                    <a:cubicBezTo>
                      <a:pt x="428" y="4288"/>
                      <a:pt x="455" y="4288"/>
                      <a:pt x="481" y="4269"/>
                    </a:cubicBezTo>
                    <a:cubicBezTo>
                      <a:pt x="577" y="4236"/>
                      <a:pt x="621" y="4120"/>
                      <a:pt x="586" y="4026"/>
                    </a:cubicBezTo>
                    <a:cubicBezTo>
                      <a:pt x="552" y="3952"/>
                      <a:pt x="477" y="3909"/>
                      <a:pt x="401" y="3909"/>
                    </a:cubicBezTo>
                    <a:close/>
                    <a:moveTo>
                      <a:pt x="5699" y="3905"/>
                    </a:moveTo>
                    <a:cubicBezTo>
                      <a:pt x="5624" y="3905"/>
                      <a:pt x="5553" y="3953"/>
                      <a:pt x="5526" y="4026"/>
                    </a:cubicBezTo>
                    <a:cubicBezTo>
                      <a:pt x="5484" y="4120"/>
                      <a:pt x="5526" y="4225"/>
                      <a:pt x="5622" y="4269"/>
                    </a:cubicBezTo>
                    <a:cubicBezTo>
                      <a:pt x="5650" y="4278"/>
                      <a:pt x="5675" y="4288"/>
                      <a:pt x="5702" y="4288"/>
                    </a:cubicBezTo>
                    <a:cubicBezTo>
                      <a:pt x="5771" y="4288"/>
                      <a:pt x="5841" y="4244"/>
                      <a:pt x="5876" y="4164"/>
                    </a:cubicBezTo>
                    <a:cubicBezTo>
                      <a:pt x="5912" y="4068"/>
                      <a:pt x="5868" y="3955"/>
                      <a:pt x="5771" y="3921"/>
                    </a:cubicBezTo>
                    <a:cubicBezTo>
                      <a:pt x="5748" y="3910"/>
                      <a:pt x="5723" y="3905"/>
                      <a:pt x="5699" y="3905"/>
                    </a:cubicBezTo>
                    <a:close/>
                    <a:moveTo>
                      <a:pt x="5436" y="4402"/>
                    </a:moveTo>
                    <a:cubicBezTo>
                      <a:pt x="5374" y="4402"/>
                      <a:pt x="5312" y="4431"/>
                      <a:pt x="5274" y="4479"/>
                    </a:cubicBezTo>
                    <a:cubicBezTo>
                      <a:pt x="5221" y="4567"/>
                      <a:pt x="5238" y="4689"/>
                      <a:pt x="5326" y="4750"/>
                    </a:cubicBezTo>
                    <a:cubicBezTo>
                      <a:pt x="5360" y="4769"/>
                      <a:pt x="5396" y="4777"/>
                      <a:pt x="5431" y="4777"/>
                    </a:cubicBezTo>
                    <a:cubicBezTo>
                      <a:pt x="5492" y="4777"/>
                      <a:pt x="5553" y="4750"/>
                      <a:pt x="5597" y="4698"/>
                    </a:cubicBezTo>
                    <a:cubicBezTo>
                      <a:pt x="5650" y="4611"/>
                      <a:pt x="5631" y="4488"/>
                      <a:pt x="5545" y="4435"/>
                    </a:cubicBezTo>
                    <a:cubicBezTo>
                      <a:pt x="5512" y="4412"/>
                      <a:pt x="5474" y="4402"/>
                      <a:pt x="5436" y="4402"/>
                    </a:cubicBezTo>
                    <a:close/>
                    <a:moveTo>
                      <a:pt x="672" y="4402"/>
                    </a:moveTo>
                    <a:cubicBezTo>
                      <a:pt x="637" y="4402"/>
                      <a:pt x="601" y="4413"/>
                      <a:pt x="569" y="4435"/>
                    </a:cubicBezTo>
                    <a:cubicBezTo>
                      <a:pt x="481" y="4498"/>
                      <a:pt x="455" y="4611"/>
                      <a:pt x="516" y="4698"/>
                    </a:cubicBezTo>
                    <a:cubicBezTo>
                      <a:pt x="552" y="4750"/>
                      <a:pt x="613" y="4786"/>
                      <a:pt x="674" y="4786"/>
                    </a:cubicBezTo>
                    <a:cubicBezTo>
                      <a:pt x="709" y="4786"/>
                      <a:pt x="743" y="4769"/>
                      <a:pt x="779" y="4750"/>
                    </a:cubicBezTo>
                    <a:cubicBezTo>
                      <a:pt x="867" y="4689"/>
                      <a:pt x="892" y="4576"/>
                      <a:pt x="831" y="4488"/>
                    </a:cubicBezTo>
                    <a:cubicBezTo>
                      <a:pt x="793" y="4433"/>
                      <a:pt x="733" y="4402"/>
                      <a:pt x="672" y="4402"/>
                    </a:cubicBezTo>
                    <a:close/>
                    <a:moveTo>
                      <a:pt x="1031" y="4839"/>
                    </a:moveTo>
                    <a:cubicBezTo>
                      <a:pt x="982" y="4839"/>
                      <a:pt x="932" y="4856"/>
                      <a:pt x="892" y="4891"/>
                    </a:cubicBezTo>
                    <a:cubicBezTo>
                      <a:pt x="823" y="4970"/>
                      <a:pt x="823" y="5084"/>
                      <a:pt x="892" y="5161"/>
                    </a:cubicBezTo>
                    <a:cubicBezTo>
                      <a:pt x="936" y="5197"/>
                      <a:pt x="980" y="5214"/>
                      <a:pt x="1033" y="5214"/>
                    </a:cubicBezTo>
                    <a:cubicBezTo>
                      <a:pt x="1077" y="5214"/>
                      <a:pt x="1129" y="5197"/>
                      <a:pt x="1163" y="5161"/>
                    </a:cubicBezTo>
                    <a:cubicBezTo>
                      <a:pt x="1242" y="5084"/>
                      <a:pt x="1242" y="4970"/>
                      <a:pt x="1163" y="4891"/>
                    </a:cubicBezTo>
                    <a:cubicBezTo>
                      <a:pt x="1128" y="4856"/>
                      <a:pt x="1080" y="4839"/>
                      <a:pt x="1031" y="4839"/>
                    </a:cubicBezTo>
                    <a:close/>
                    <a:moveTo>
                      <a:pt x="5080" y="4832"/>
                    </a:moveTo>
                    <a:cubicBezTo>
                      <a:pt x="5030" y="4832"/>
                      <a:pt x="4980" y="4852"/>
                      <a:pt x="4940" y="4891"/>
                    </a:cubicBezTo>
                    <a:cubicBezTo>
                      <a:pt x="4871" y="4960"/>
                      <a:pt x="4871" y="5084"/>
                      <a:pt x="4940" y="5161"/>
                    </a:cubicBezTo>
                    <a:cubicBezTo>
                      <a:pt x="4984" y="5197"/>
                      <a:pt x="5028" y="5214"/>
                      <a:pt x="5081" y="5214"/>
                    </a:cubicBezTo>
                    <a:cubicBezTo>
                      <a:pt x="5125" y="5214"/>
                      <a:pt x="5177" y="5197"/>
                      <a:pt x="5211" y="5161"/>
                    </a:cubicBezTo>
                    <a:cubicBezTo>
                      <a:pt x="5291" y="5084"/>
                      <a:pt x="5291" y="4960"/>
                      <a:pt x="5211" y="4891"/>
                    </a:cubicBezTo>
                    <a:cubicBezTo>
                      <a:pt x="5176" y="4852"/>
                      <a:pt x="5129" y="4832"/>
                      <a:pt x="5080" y="4832"/>
                    </a:cubicBezTo>
                    <a:close/>
                    <a:moveTo>
                      <a:pt x="1462" y="5189"/>
                    </a:moveTo>
                    <a:cubicBezTo>
                      <a:pt x="1401" y="5189"/>
                      <a:pt x="1342" y="5220"/>
                      <a:pt x="1303" y="5275"/>
                    </a:cubicBezTo>
                    <a:cubicBezTo>
                      <a:pt x="1251" y="5363"/>
                      <a:pt x="1268" y="5484"/>
                      <a:pt x="1356" y="5537"/>
                    </a:cubicBezTo>
                    <a:cubicBezTo>
                      <a:pt x="1391" y="5564"/>
                      <a:pt x="1425" y="5573"/>
                      <a:pt x="1461" y="5573"/>
                    </a:cubicBezTo>
                    <a:cubicBezTo>
                      <a:pt x="1522" y="5573"/>
                      <a:pt x="1582" y="5547"/>
                      <a:pt x="1618" y="5484"/>
                    </a:cubicBezTo>
                    <a:cubicBezTo>
                      <a:pt x="1679" y="5398"/>
                      <a:pt x="1654" y="5285"/>
                      <a:pt x="1566" y="5222"/>
                    </a:cubicBezTo>
                    <a:cubicBezTo>
                      <a:pt x="1533" y="5200"/>
                      <a:pt x="1497" y="5189"/>
                      <a:pt x="1462" y="5189"/>
                    </a:cubicBezTo>
                    <a:close/>
                    <a:moveTo>
                      <a:pt x="4644" y="5189"/>
                    </a:moveTo>
                    <a:cubicBezTo>
                      <a:pt x="4608" y="5189"/>
                      <a:pt x="4571" y="5200"/>
                      <a:pt x="4539" y="5222"/>
                    </a:cubicBezTo>
                    <a:cubicBezTo>
                      <a:pt x="4451" y="5285"/>
                      <a:pt x="4424" y="5398"/>
                      <a:pt x="4487" y="5484"/>
                    </a:cubicBezTo>
                    <a:cubicBezTo>
                      <a:pt x="4520" y="5537"/>
                      <a:pt x="4581" y="5573"/>
                      <a:pt x="4644" y="5573"/>
                    </a:cubicBezTo>
                    <a:cubicBezTo>
                      <a:pt x="4678" y="5573"/>
                      <a:pt x="4722" y="5564"/>
                      <a:pt x="4749" y="5537"/>
                    </a:cubicBezTo>
                    <a:cubicBezTo>
                      <a:pt x="4835" y="5476"/>
                      <a:pt x="4863" y="5363"/>
                      <a:pt x="4802" y="5275"/>
                    </a:cubicBezTo>
                    <a:cubicBezTo>
                      <a:pt x="4769" y="5220"/>
                      <a:pt x="4707" y="5189"/>
                      <a:pt x="4644" y="5189"/>
                    </a:cubicBezTo>
                    <a:close/>
                    <a:moveTo>
                      <a:pt x="1960" y="5455"/>
                    </a:moveTo>
                    <a:cubicBezTo>
                      <a:pt x="1884" y="5455"/>
                      <a:pt x="1811" y="5499"/>
                      <a:pt x="1784" y="5573"/>
                    </a:cubicBezTo>
                    <a:cubicBezTo>
                      <a:pt x="1740" y="5669"/>
                      <a:pt x="1792" y="5782"/>
                      <a:pt x="1889" y="5827"/>
                    </a:cubicBezTo>
                    <a:cubicBezTo>
                      <a:pt x="1906" y="5835"/>
                      <a:pt x="1933" y="5835"/>
                      <a:pt x="1958" y="5835"/>
                    </a:cubicBezTo>
                    <a:cubicBezTo>
                      <a:pt x="2029" y="5835"/>
                      <a:pt x="2107" y="5791"/>
                      <a:pt x="2134" y="5722"/>
                    </a:cubicBezTo>
                    <a:cubicBezTo>
                      <a:pt x="2178" y="5625"/>
                      <a:pt x="2126" y="5512"/>
                      <a:pt x="2029" y="5468"/>
                    </a:cubicBezTo>
                    <a:cubicBezTo>
                      <a:pt x="2007" y="5459"/>
                      <a:pt x="1984" y="5455"/>
                      <a:pt x="1960" y="5455"/>
                    </a:cubicBezTo>
                    <a:close/>
                    <a:moveTo>
                      <a:pt x="4145" y="5455"/>
                    </a:moveTo>
                    <a:cubicBezTo>
                      <a:pt x="4121" y="5455"/>
                      <a:pt x="4098" y="5459"/>
                      <a:pt x="4076" y="5468"/>
                    </a:cubicBezTo>
                    <a:cubicBezTo>
                      <a:pt x="3979" y="5512"/>
                      <a:pt x="3935" y="5625"/>
                      <a:pt x="3979" y="5722"/>
                    </a:cubicBezTo>
                    <a:cubicBezTo>
                      <a:pt x="4004" y="5791"/>
                      <a:pt x="4076" y="5835"/>
                      <a:pt x="4153" y="5835"/>
                    </a:cubicBezTo>
                    <a:cubicBezTo>
                      <a:pt x="4172" y="5835"/>
                      <a:pt x="4197" y="5835"/>
                      <a:pt x="4225" y="5818"/>
                    </a:cubicBezTo>
                    <a:cubicBezTo>
                      <a:pt x="4319" y="5782"/>
                      <a:pt x="4363" y="5669"/>
                      <a:pt x="4330" y="5573"/>
                    </a:cubicBezTo>
                    <a:cubicBezTo>
                      <a:pt x="4296" y="5499"/>
                      <a:pt x="4221" y="5455"/>
                      <a:pt x="4145" y="5455"/>
                    </a:cubicBezTo>
                    <a:close/>
                    <a:moveTo>
                      <a:pt x="2492" y="5620"/>
                    </a:moveTo>
                    <a:cubicBezTo>
                      <a:pt x="2403" y="5620"/>
                      <a:pt x="2323" y="5684"/>
                      <a:pt x="2309" y="5774"/>
                    </a:cubicBezTo>
                    <a:cubicBezTo>
                      <a:pt x="2292" y="5879"/>
                      <a:pt x="2353" y="5976"/>
                      <a:pt x="2458" y="5992"/>
                    </a:cubicBezTo>
                    <a:cubicBezTo>
                      <a:pt x="2474" y="6001"/>
                      <a:pt x="2483" y="6001"/>
                      <a:pt x="2493" y="6001"/>
                    </a:cubicBezTo>
                    <a:cubicBezTo>
                      <a:pt x="2588" y="6001"/>
                      <a:pt x="2667" y="5940"/>
                      <a:pt x="2684" y="5843"/>
                    </a:cubicBezTo>
                    <a:cubicBezTo>
                      <a:pt x="2703" y="5738"/>
                      <a:pt x="2632" y="5642"/>
                      <a:pt x="2535" y="5625"/>
                    </a:cubicBezTo>
                    <a:cubicBezTo>
                      <a:pt x="2521" y="5622"/>
                      <a:pt x="2506" y="5620"/>
                      <a:pt x="2492" y="5620"/>
                    </a:cubicBezTo>
                    <a:close/>
                    <a:moveTo>
                      <a:pt x="3619" y="5620"/>
                    </a:moveTo>
                    <a:cubicBezTo>
                      <a:pt x="3605" y="5620"/>
                      <a:pt x="3591" y="5622"/>
                      <a:pt x="3576" y="5625"/>
                    </a:cubicBezTo>
                    <a:cubicBezTo>
                      <a:pt x="3471" y="5642"/>
                      <a:pt x="3402" y="5738"/>
                      <a:pt x="3427" y="5843"/>
                    </a:cubicBezTo>
                    <a:cubicBezTo>
                      <a:pt x="3446" y="5940"/>
                      <a:pt x="3524" y="6001"/>
                      <a:pt x="3612" y="6001"/>
                    </a:cubicBezTo>
                    <a:cubicBezTo>
                      <a:pt x="3629" y="6001"/>
                      <a:pt x="3637" y="6001"/>
                      <a:pt x="3647" y="5992"/>
                    </a:cubicBezTo>
                    <a:cubicBezTo>
                      <a:pt x="3752" y="5976"/>
                      <a:pt x="3822" y="5871"/>
                      <a:pt x="3794" y="5774"/>
                    </a:cubicBezTo>
                    <a:cubicBezTo>
                      <a:pt x="3780" y="5684"/>
                      <a:pt x="3706" y="5620"/>
                      <a:pt x="3619" y="5620"/>
                    </a:cubicBezTo>
                    <a:close/>
                    <a:moveTo>
                      <a:pt x="3051" y="5669"/>
                    </a:moveTo>
                    <a:cubicBezTo>
                      <a:pt x="2947" y="5669"/>
                      <a:pt x="2869" y="5757"/>
                      <a:pt x="2869" y="5862"/>
                    </a:cubicBezTo>
                    <a:cubicBezTo>
                      <a:pt x="2869" y="5967"/>
                      <a:pt x="2947" y="6053"/>
                      <a:pt x="3051" y="6053"/>
                    </a:cubicBezTo>
                    <a:cubicBezTo>
                      <a:pt x="3156" y="6053"/>
                      <a:pt x="3245" y="5967"/>
                      <a:pt x="3245" y="5862"/>
                    </a:cubicBezTo>
                    <a:cubicBezTo>
                      <a:pt x="3245" y="5757"/>
                      <a:pt x="3156" y="5669"/>
                      <a:pt x="3051" y="5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5063977" y="2671338"/>
                <a:ext cx="505456" cy="34780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348" extrusionOk="0">
                    <a:moveTo>
                      <a:pt x="1727" y="0"/>
                    </a:moveTo>
                    <a:cubicBezTo>
                      <a:pt x="1693" y="0"/>
                      <a:pt x="1663" y="16"/>
                      <a:pt x="1627" y="30"/>
                    </a:cubicBezTo>
                    <a:cubicBezTo>
                      <a:pt x="1538" y="90"/>
                      <a:pt x="1513" y="212"/>
                      <a:pt x="1566" y="300"/>
                    </a:cubicBezTo>
                    <a:cubicBezTo>
                      <a:pt x="1606" y="364"/>
                      <a:pt x="1672" y="396"/>
                      <a:pt x="1738" y="396"/>
                    </a:cubicBezTo>
                    <a:cubicBezTo>
                      <a:pt x="1772" y="396"/>
                      <a:pt x="1806" y="387"/>
                      <a:pt x="1836" y="369"/>
                    </a:cubicBezTo>
                    <a:cubicBezTo>
                      <a:pt x="1933" y="309"/>
                      <a:pt x="1958" y="187"/>
                      <a:pt x="1906" y="90"/>
                    </a:cubicBezTo>
                    <a:cubicBezTo>
                      <a:pt x="1872" y="38"/>
                      <a:pt x="1809" y="2"/>
                      <a:pt x="1748" y="2"/>
                    </a:cubicBezTo>
                    <a:cubicBezTo>
                      <a:pt x="1741" y="1"/>
                      <a:pt x="1734" y="0"/>
                      <a:pt x="1727" y="0"/>
                    </a:cubicBezTo>
                    <a:close/>
                    <a:moveTo>
                      <a:pt x="1251" y="317"/>
                    </a:moveTo>
                    <a:cubicBezTo>
                      <a:pt x="1207" y="317"/>
                      <a:pt x="1163" y="328"/>
                      <a:pt x="1127" y="344"/>
                    </a:cubicBezTo>
                    <a:cubicBezTo>
                      <a:pt x="1033" y="405"/>
                      <a:pt x="1005" y="527"/>
                      <a:pt x="1066" y="623"/>
                    </a:cubicBezTo>
                    <a:cubicBezTo>
                      <a:pt x="1100" y="681"/>
                      <a:pt x="1165" y="711"/>
                      <a:pt x="1232" y="711"/>
                    </a:cubicBezTo>
                    <a:cubicBezTo>
                      <a:pt x="1267" y="711"/>
                      <a:pt x="1304" y="703"/>
                      <a:pt x="1337" y="684"/>
                    </a:cubicBezTo>
                    <a:cubicBezTo>
                      <a:pt x="1434" y="623"/>
                      <a:pt x="1461" y="502"/>
                      <a:pt x="1400" y="414"/>
                    </a:cubicBezTo>
                    <a:cubicBezTo>
                      <a:pt x="1364" y="353"/>
                      <a:pt x="1312" y="328"/>
                      <a:pt x="1251" y="317"/>
                    </a:cubicBezTo>
                    <a:close/>
                    <a:moveTo>
                      <a:pt x="743" y="632"/>
                    </a:moveTo>
                    <a:cubicBezTo>
                      <a:pt x="699" y="632"/>
                      <a:pt x="655" y="642"/>
                      <a:pt x="621" y="667"/>
                    </a:cubicBezTo>
                    <a:cubicBezTo>
                      <a:pt x="533" y="720"/>
                      <a:pt x="498" y="842"/>
                      <a:pt x="561" y="938"/>
                    </a:cubicBezTo>
                    <a:cubicBezTo>
                      <a:pt x="599" y="1000"/>
                      <a:pt x="663" y="1033"/>
                      <a:pt x="726" y="1033"/>
                    </a:cubicBezTo>
                    <a:cubicBezTo>
                      <a:pt x="763" y="1033"/>
                      <a:pt x="799" y="1022"/>
                      <a:pt x="831" y="999"/>
                    </a:cubicBezTo>
                    <a:cubicBezTo>
                      <a:pt x="928" y="938"/>
                      <a:pt x="953" y="816"/>
                      <a:pt x="892" y="728"/>
                    </a:cubicBezTo>
                    <a:cubicBezTo>
                      <a:pt x="865" y="667"/>
                      <a:pt x="804" y="642"/>
                      <a:pt x="743" y="632"/>
                    </a:cubicBezTo>
                    <a:close/>
                    <a:moveTo>
                      <a:pt x="246" y="947"/>
                    </a:moveTo>
                    <a:cubicBezTo>
                      <a:pt x="202" y="947"/>
                      <a:pt x="158" y="957"/>
                      <a:pt x="122" y="982"/>
                    </a:cubicBezTo>
                    <a:cubicBezTo>
                      <a:pt x="25" y="1043"/>
                      <a:pt x="0" y="1167"/>
                      <a:pt x="61" y="1253"/>
                    </a:cubicBezTo>
                    <a:cubicBezTo>
                      <a:pt x="94" y="1314"/>
                      <a:pt x="156" y="1348"/>
                      <a:pt x="221" y="1348"/>
                    </a:cubicBezTo>
                    <a:cubicBezTo>
                      <a:pt x="258" y="1348"/>
                      <a:pt x="297" y="1337"/>
                      <a:pt x="332" y="1314"/>
                    </a:cubicBezTo>
                    <a:cubicBezTo>
                      <a:pt x="420" y="1261"/>
                      <a:pt x="456" y="1140"/>
                      <a:pt x="393" y="1043"/>
                    </a:cubicBezTo>
                    <a:cubicBezTo>
                      <a:pt x="359" y="991"/>
                      <a:pt x="298" y="957"/>
                      <a:pt x="246" y="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4"/>
              <p:cNvSpPr/>
              <p:nvPr/>
            </p:nvSpPr>
            <p:spPr>
              <a:xfrm>
                <a:off x="4858596" y="2428029"/>
                <a:ext cx="557576" cy="21931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850" extrusionOk="0">
                    <a:moveTo>
                      <a:pt x="1934" y="1"/>
                    </a:moveTo>
                    <a:cubicBezTo>
                      <a:pt x="1923" y="1"/>
                      <a:pt x="1906" y="11"/>
                      <a:pt x="1890" y="11"/>
                    </a:cubicBezTo>
                    <a:cubicBezTo>
                      <a:pt x="1785" y="37"/>
                      <a:pt x="1724" y="150"/>
                      <a:pt x="1749" y="255"/>
                    </a:cubicBezTo>
                    <a:cubicBezTo>
                      <a:pt x="1772" y="344"/>
                      <a:pt x="1857" y="401"/>
                      <a:pt x="1946" y="401"/>
                    </a:cubicBezTo>
                    <a:cubicBezTo>
                      <a:pt x="1962" y="401"/>
                      <a:pt x="1979" y="399"/>
                      <a:pt x="1995" y="395"/>
                    </a:cubicBezTo>
                    <a:cubicBezTo>
                      <a:pt x="2099" y="368"/>
                      <a:pt x="2160" y="255"/>
                      <a:pt x="2133" y="150"/>
                    </a:cubicBezTo>
                    <a:cubicBezTo>
                      <a:pt x="2108" y="64"/>
                      <a:pt x="2028" y="1"/>
                      <a:pt x="1934" y="1"/>
                    </a:cubicBezTo>
                    <a:close/>
                    <a:moveTo>
                      <a:pt x="1374" y="157"/>
                    </a:moveTo>
                    <a:cubicBezTo>
                      <a:pt x="1368" y="157"/>
                      <a:pt x="1362" y="158"/>
                      <a:pt x="1357" y="158"/>
                    </a:cubicBezTo>
                    <a:lnTo>
                      <a:pt x="1321" y="158"/>
                    </a:lnTo>
                    <a:cubicBezTo>
                      <a:pt x="1216" y="186"/>
                      <a:pt x="1147" y="299"/>
                      <a:pt x="1180" y="404"/>
                    </a:cubicBezTo>
                    <a:cubicBezTo>
                      <a:pt x="1203" y="493"/>
                      <a:pt x="1282" y="550"/>
                      <a:pt x="1370" y="550"/>
                    </a:cubicBezTo>
                    <a:cubicBezTo>
                      <a:pt x="1385" y="550"/>
                      <a:pt x="1401" y="548"/>
                      <a:pt x="1417" y="544"/>
                    </a:cubicBezTo>
                    <a:cubicBezTo>
                      <a:pt x="1522" y="517"/>
                      <a:pt x="1592" y="412"/>
                      <a:pt x="1556" y="299"/>
                    </a:cubicBezTo>
                    <a:cubicBezTo>
                      <a:pt x="1540" y="216"/>
                      <a:pt x="1462" y="157"/>
                      <a:pt x="1374" y="157"/>
                    </a:cubicBezTo>
                    <a:close/>
                    <a:moveTo>
                      <a:pt x="804" y="306"/>
                    </a:moveTo>
                    <a:cubicBezTo>
                      <a:pt x="798" y="306"/>
                      <a:pt x="793" y="307"/>
                      <a:pt x="788" y="307"/>
                    </a:cubicBezTo>
                    <a:lnTo>
                      <a:pt x="744" y="307"/>
                    </a:lnTo>
                    <a:cubicBezTo>
                      <a:pt x="639" y="343"/>
                      <a:pt x="578" y="448"/>
                      <a:pt x="603" y="553"/>
                    </a:cubicBezTo>
                    <a:cubicBezTo>
                      <a:pt x="626" y="642"/>
                      <a:pt x="705" y="699"/>
                      <a:pt x="793" y="699"/>
                    </a:cubicBezTo>
                    <a:cubicBezTo>
                      <a:pt x="808" y="699"/>
                      <a:pt x="824" y="697"/>
                      <a:pt x="840" y="693"/>
                    </a:cubicBezTo>
                    <a:cubicBezTo>
                      <a:pt x="954" y="666"/>
                      <a:pt x="1014" y="561"/>
                      <a:pt x="989" y="456"/>
                    </a:cubicBezTo>
                    <a:cubicBezTo>
                      <a:pt x="964" y="366"/>
                      <a:pt x="884" y="306"/>
                      <a:pt x="804" y="306"/>
                    </a:cubicBezTo>
                    <a:close/>
                    <a:moveTo>
                      <a:pt x="227" y="455"/>
                    </a:moveTo>
                    <a:cubicBezTo>
                      <a:pt x="221" y="455"/>
                      <a:pt x="216" y="456"/>
                      <a:pt x="211" y="456"/>
                    </a:cubicBezTo>
                    <a:cubicBezTo>
                      <a:pt x="192" y="456"/>
                      <a:pt x="183" y="456"/>
                      <a:pt x="167" y="465"/>
                    </a:cubicBezTo>
                    <a:cubicBezTo>
                      <a:pt x="62" y="492"/>
                      <a:pt x="1" y="597"/>
                      <a:pt x="26" y="702"/>
                    </a:cubicBezTo>
                    <a:cubicBezTo>
                      <a:pt x="48" y="788"/>
                      <a:pt x="128" y="850"/>
                      <a:pt x="214" y="850"/>
                    </a:cubicBezTo>
                    <a:cubicBezTo>
                      <a:pt x="233" y="850"/>
                      <a:pt x="253" y="847"/>
                      <a:pt x="272" y="840"/>
                    </a:cubicBezTo>
                    <a:cubicBezTo>
                      <a:pt x="376" y="815"/>
                      <a:pt x="437" y="710"/>
                      <a:pt x="412" y="605"/>
                    </a:cubicBezTo>
                    <a:cubicBezTo>
                      <a:pt x="387" y="515"/>
                      <a:pt x="307" y="455"/>
                      <a:pt x="227" y="4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4"/>
              <p:cNvSpPr/>
              <p:nvPr/>
            </p:nvSpPr>
            <p:spPr>
              <a:xfrm>
                <a:off x="5357342" y="2890651"/>
                <a:ext cx="390122" cy="47191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829" extrusionOk="0">
                    <a:moveTo>
                      <a:pt x="1278" y="0"/>
                    </a:moveTo>
                    <a:cubicBezTo>
                      <a:pt x="1218" y="0"/>
                      <a:pt x="1166" y="34"/>
                      <a:pt x="1128" y="80"/>
                    </a:cubicBezTo>
                    <a:cubicBezTo>
                      <a:pt x="1058" y="168"/>
                      <a:pt x="1084" y="290"/>
                      <a:pt x="1172" y="359"/>
                    </a:cubicBezTo>
                    <a:cubicBezTo>
                      <a:pt x="1207" y="384"/>
                      <a:pt x="1247" y="396"/>
                      <a:pt x="1287" y="396"/>
                    </a:cubicBezTo>
                    <a:cubicBezTo>
                      <a:pt x="1347" y="396"/>
                      <a:pt x="1406" y="369"/>
                      <a:pt x="1442" y="317"/>
                    </a:cubicBezTo>
                    <a:cubicBezTo>
                      <a:pt x="1512" y="229"/>
                      <a:pt x="1495" y="107"/>
                      <a:pt x="1407" y="36"/>
                    </a:cubicBezTo>
                    <a:cubicBezTo>
                      <a:pt x="1373" y="19"/>
                      <a:pt x="1337" y="2"/>
                      <a:pt x="1302" y="2"/>
                    </a:cubicBezTo>
                    <a:cubicBezTo>
                      <a:pt x="1294" y="1"/>
                      <a:pt x="1286" y="0"/>
                      <a:pt x="1278" y="0"/>
                    </a:cubicBezTo>
                    <a:close/>
                    <a:moveTo>
                      <a:pt x="945" y="474"/>
                    </a:moveTo>
                    <a:cubicBezTo>
                      <a:pt x="882" y="474"/>
                      <a:pt x="813" y="500"/>
                      <a:pt x="769" y="560"/>
                    </a:cubicBezTo>
                    <a:cubicBezTo>
                      <a:pt x="708" y="649"/>
                      <a:pt x="725" y="770"/>
                      <a:pt x="813" y="831"/>
                    </a:cubicBezTo>
                    <a:cubicBezTo>
                      <a:pt x="850" y="861"/>
                      <a:pt x="892" y="875"/>
                      <a:pt x="935" y="875"/>
                    </a:cubicBezTo>
                    <a:cubicBezTo>
                      <a:pt x="993" y="875"/>
                      <a:pt x="1052" y="848"/>
                      <a:pt x="1092" y="798"/>
                    </a:cubicBezTo>
                    <a:cubicBezTo>
                      <a:pt x="1155" y="709"/>
                      <a:pt x="1136" y="579"/>
                      <a:pt x="1050" y="516"/>
                    </a:cubicBezTo>
                    <a:cubicBezTo>
                      <a:pt x="1014" y="491"/>
                      <a:pt x="979" y="483"/>
                      <a:pt x="945" y="474"/>
                    </a:cubicBezTo>
                    <a:close/>
                    <a:moveTo>
                      <a:pt x="573" y="954"/>
                    </a:moveTo>
                    <a:cubicBezTo>
                      <a:pt x="513" y="954"/>
                      <a:pt x="458" y="986"/>
                      <a:pt x="420" y="1033"/>
                    </a:cubicBezTo>
                    <a:cubicBezTo>
                      <a:pt x="349" y="1121"/>
                      <a:pt x="368" y="1242"/>
                      <a:pt x="454" y="1314"/>
                    </a:cubicBezTo>
                    <a:cubicBezTo>
                      <a:pt x="489" y="1338"/>
                      <a:pt x="530" y="1349"/>
                      <a:pt x="571" y="1349"/>
                    </a:cubicBezTo>
                    <a:cubicBezTo>
                      <a:pt x="634" y="1349"/>
                      <a:pt x="697" y="1322"/>
                      <a:pt x="735" y="1270"/>
                    </a:cubicBezTo>
                    <a:cubicBezTo>
                      <a:pt x="804" y="1182"/>
                      <a:pt x="777" y="1060"/>
                      <a:pt x="691" y="989"/>
                    </a:cubicBezTo>
                    <a:cubicBezTo>
                      <a:pt x="664" y="972"/>
                      <a:pt x="630" y="955"/>
                      <a:pt x="595" y="955"/>
                    </a:cubicBezTo>
                    <a:cubicBezTo>
                      <a:pt x="587" y="954"/>
                      <a:pt x="580" y="954"/>
                      <a:pt x="573" y="954"/>
                    </a:cubicBezTo>
                    <a:close/>
                    <a:moveTo>
                      <a:pt x="236" y="1427"/>
                    </a:moveTo>
                    <a:cubicBezTo>
                      <a:pt x="175" y="1427"/>
                      <a:pt x="106" y="1452"/>
                      <a:pt x="62" y="1513"/>
                    </a:cubicBezTo>
                    <a:cubicBezTo>
                      <a:pt x="1" y="1601"/>
                      <a:pt x="17" y="1723"/>
                      <a:pt x="106" y="1786"/>
                    </a:cubicBezTo>
                    <a:cubicBezTo>
                      <a:pt x="141" y="1815"/>
                      <a:pt x="184" y="1829"/>
                      <a:pt x="226" y="1829"/>
                    </a:cubicBezTo>
                    <a:cubicBezTo>
                      <a:pt x="284" y="1829"/>
                      <a:pt x="341" y="1802"/>
                      <a:pt x="376" y="1750"/>
                    </a:cubicBezTo>
                    <a:cubicBezTo>
                      <a:pt x="446" y="1662"/>
                      <a:pt x="429" y="1532"/>
                      <a:pt x="341" y="1471"/>
                    </a:cubicBezTo>
                    <a:cubicBezTo>
                      <a:pt x="305" y="1444"/>
                      <a:pt x="271" y="1436"/>
                      <a:pt x="236" y="1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4"/>
              <p:cNvSpPr/>
              <p:nvPr/>
            </p:nvSpPr>
            <p:spPr>
              <a:xfrm>
                <a:off x="4941935" y="1370682"/>
                <a:ext cx="517067" cy="332327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288" extrusionOk="0">
                    <a:moveTo>
                      <a:pt x="227" y="1"/>
                    </a:moveTo>
                    <a:cubicBezTo>
                      <a:pt x="157" y="1"/>
                      <a:pt x="89" y="37"/>
                      <a:pt x="53" y="103"/>
                    </a:cubicBezTo>
                    <a:cubicBezTo>
                      <a:pt x="1" y="200"/>
                      <a:pt x="37" y="313"/>
                      <a:pt x="131" y="374"/>
                    </a:cubicBezTo>
                    <a:cubicBezTo>
                      <a:pt x="167" y="393"/>
                      <a:pt x="211" y="401"/>
                      <a:pt x="255" y="401"/>
                    </a:cubicBezTo>
                    <a:cubicBezTo>
                      <a:pt x="307" y="393"/>
                      <a:pt x="368" y="357"/>
                      <a:pt x="393" y="296"/>
                    </a:cubicBezTo>
                    <a:cubicBezTo>
                      <a:pt x="456" y="200"/>
                      <a:pt x="421" y="86"/>
                      <a:pt x="324" y="25"/>
                    </a:cubicBezTo>
                    <a:cubicBezTo>
                      <a:pt x="293" y="9"/>
                      <a:pt x="260" y="1"/>
                      <a:pt x="227" y="1"/>
                    </a:cubicBezTo>
                    <a:close/>
                    <a:moveTo>
                      <a:pt x="745" y="297"/>
                    </a:moveTo>
                    <a:cubicBezTo>
                      <a:pt x="675" y="297"/>
                      <a:pt x="606" y="335"/>
                      <a:pt x="570" y="401"/>
                    </a:cubicBezTo>
                    <a:cubicBezTo>
                      <a:pt x="517" y="489"/>
                      <a:pt x="551" y="611"/>
                      <a:pt x="647" y="663"/>
                    </a:cubicBezTo>
                    <a:cubicBezTo>
                      <a:pt x="674" y="682"/>
                      <a:pt x="705" y="693"/>
                      <a:pt x="733" y="693"/>
                    </a:cubicBezTo>
                    <a:cubicBezTo>
                      <a:pt x="743" y="693"/>
                      <a:pt x="752" y="691"/>
                      <a:pt x="761" y="689"/>
                    </a:cubicBezTo>
                    <a:cubicBezTo>
                      <a:pt x="824" y="689"/>
                      <a:pt x="885" y="655"/>
                      <a:pt x="910" y="594"/>
                    </a:cubicBezTo>
                    <a:cubicBezTo>
                      <a:pt x="971" y="498"/>
                      <a:pt x="937" y="374"/>
                      <a:pt x="840" y="321"/>
                    </a:cubicBezTo>
                    <a:cubicBezTo>
                      <a:pt x="810" y="305"/>
                      <a:pt x="778" y="297"/>
                      <a:pt x="745" y="297"/>
                    </a:cubicBezTo>
                    <a:close/>
                    <a:moveTo>
                      <a:pt x="1260" y="595"/>
                    </a:moveTo>
                    <a:cubicBezTo>
                      <a:pt x="1189" y="595"/>
                      <a:pt x="1122" y="630"/>
                      <a:pt x="1086" y="689"/>
                    </a:cubicBezTo>
                    <a:cubicBezTo>
                      <a:pt x="1034" y="785"/>
                      <a:pt x="1067" y="909"/>
                      <a:pt x="1155" y="961"/>
                    </a:cubicBezTo>
                    <a:cubicBezTo>
                      <a:pt x="1188" y="980"/>
                      <a:pt x="1221" y="990"/>
                      <a:pt x="1250" y="990"/>
                    </a:cubicBezTo>
                    <a:cubicBezTo>
                      <a:pt x="1260" y="990"/>
                      <a:pt x="1269" y="989"/>
                      <a:pt x="1277" y="987"/>
                    </a:cubicBezTo>
                    <a:cubicBezTo>
                      <a:pt x="1338" y="978"/>
                      <a:pt x="1401" y="943"/>
                      <a:pt x="1426" y="890"/>
                    </a:cubicBezTo>
                    <a:cubicBezTo>
                      <a:pt x="1487" y="794"/>
                      <a:pt x="1453" y="672"/>
                      <a:pt x="1357" y="619"/>
                    </a:cubicBezTo>
                    <a:cubicBezTo>
                      <a:pt x="1326" y="603"/>
                      <a:pt x="1292" y="595"/>
                      <a:pt x="1260" y="595"/>
                    </a:cubicBezTo>
                    <a:close/>
                    <a:moveTo>
                      <a:pt x="1768" y="890"/>
                    </a:moveTo>
                    <a:cubicBezTo>
                      <a:pt x="1700" y="890"/>
                      <a:pt x="1635" y="923"/>
                      <a:pt x="1600" y="987"/>
                    </a:cubicBezTo>
                    <a:cubicBezTo>
                      <a:pt x="1548" y="1083"/>
                      <a:pt x="1583" y="1205"/>
                      <a:pt x="1672" y="1257"/>
                    </a:cubicBezTo>
                    <a:cubicBezTo>
                      <a:pt x="1705" y="1278"/>
                      <a:pt x="1737" y="1288"/>
                      <a:pt x="1766" y="1288"/>
                    </a:cubicBezTo>
                    <a:cubicBezTo>
                      <a:pt x="1775" y="1288"/>
                      <a:pt x="1784" y="1287"/>
                      <a:pt x="1793" y="1285"/>
                    </a:cubicBezTo>
                    <a:cubicBezTo>
                      <a:pt x="1854" y="1276"/>
                      <a:pt x="1915" y="1241"/>
                      <a:pt x="1942" y="1188"/>
                    </a:cubicBezTo>
                    <a:cubicBezTo>
                      <a:pt x="2003" y="1092"/>
                      <a:pt x="1967" y="970"/>
                      <a:pt x="1873" y="917"/>
                    </a:cubicBezTo>
                    <a:cubicBezTo>
                      <a:pt x="1840" y="899"/>
                      <a:pt x="1804" y="890"/>
                      <a:pt x="1768" y="8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5221884" y="1016168"/>
                <a:ext cx="403797" cy="46081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786" extrusionOk="0">
                    <a:moveTo>
                      <a:pt x="214" y="1"/>
                    </a:moveTo>
                    <a:cubicBezTo>
                      <a:pt x="171" y="1"/>
                      <a:pt x="129" y="15"/>
                      <a:pt x="95" y="44"/>
                    </a:cubicBezTo>
                    <a:cubicBezTo>
                      <a:pt x="9" y="113"/>
                      <a:pt x="1" y="237"/>
                      <a:pt x="62" y="323"/>
                    </a:cubicBezTo>
                    <a:cubicBezTo>
                      <a:pt x="101" y="369"/>
                      <a:pt x="159" y="396"/>
                      <a:pt x="220" y="396"/>
                    </a:cubicBezTo>
                    <a:cubicBezTo>
                      <a:pt x="228" y="396"/>
                      <a:pt x="236" y="395"/>
                      <a:pt x="244" y="394"/>
                    </a:cubicBezTo>
                    <a:cubicBezTo>
                      <a:pt x="280" y="394"/>
                      <a:pt x="316" y="375"/>
                      <a:pt x="341" y="350"/>
                    </a:cubicBezTo>
                    <a:cubicBezTo>
                      <a:pt x="429" y="289"/>
                      <a:pt x="438" y="157"/>
                      <a:pt x="377" y="79"/>
                    </a:cubicBezTo>
                    <a:cubicBezTo>
                      <a:pt x="335" y="28"/>
                      <a:pt x="274" y="1"/>
                      <a:pt x="214" y="1"/>
                    </a:cubicBezTo>
                    <a:close/>
                    <a:moveTo>
                      <a:pt x="593" y="463"/>
                    </a:moveTo>
                    <a:cubicBezTo>
                      <a:pt x="549" y="463"/>
                      <a:pt x="506" y="477"/>
                      <a:pt x="473" y="507"/>
                    </a:cubicBezTo>
                    <a:cubicBezTo>
                      <a:pt x="385" y="577"/>
                      <a:pt x="368" y="698"/>
                      <a:pt x="438" y="787"/>
                    </a:cubicBezTo>
                    <a:cubicBezTo>
                      <a:pt x="475" y="832"/>
                      <a:pt x="532" y="858"/>
                      <a:pt x="591" y="858"/>
                    </a:cubicBezTo>
                    <a:cubicBezTo>
                      <a:pt x="600" y="858"/>
                      <a:pt x="610" y="857"/>
                      <a:pt x="620" y="856"/>
                    </a:cubicBezTo>
                    <a:cubicBezTo>
                      <a:pt x="656" y="856"/>
                      <a:pt x="691" y="839"/>
                      <a:pt x="717" y="814"/>
                    </a:cubicBezTo>
                    <a:cubicBezTo>
                      <a:pt x="805" y="743"/>
                      <a:pt x="813" y="621"/>
                      <a:pt x="744" y="533"/>
                    </a:cubicBezTo>
                    <a:cubicBezTo>
                      <a:pt x="709" y="488"/>
                      <a:pt x="651" y="463"/>
                      <a:pt x="593" y="463"/>
                    </a:cubicBezTo>
                    <a:close/>
                    <a:moveTo>
                      <a:pt x="970" y="923"/>
                    </a:moveTo>
                    <a:cubicBezTo>
                      <a:pt x="925" y="923"/>
                      <a:pt x="879" y="939"/>
                      <a:pt x="840" y="971"/>
                    </a:cubicBezTo>
                    <a:cubicBezTo>
                      <a:pt x="761" y="1041"/>
                      <a:pt x="744" y="1162"/>
                      <a:pt x="813" y="1250"/>
                    </a:cubicBezTo>
                    <a:cubicBezTo>
                      <a:pt x="852" y="1296"/>
                      <a:pt x="909" y="1321"/>
                      <a:pt x="964" y="1321"/>
                    </a:cubicBezTo>
                    <a:cubicBezTo>
                      <a:pt x="972" y="1321"/>
                      <a:pt x="980" y="1321"/>
                      <a:pt x="987" y="1320"/>
                    </a:cubicBezTo>
                    <a:cubicBezTo>
                      <a:pt x="1023" y="1311"/>
                      <a:pt x="1059" y="1303"/>
                      <a:pt x="1092" y="1276"/>
                    </a:cubicBezTo>
                    <a:cubicBezTo>
                      <a:pt x="1180" y="1206"/>
                      <a:pt x="1189" y="1085"/>
                      <a:pt x="1120" y="996"/>
                    </a:cubicBezTo>
                    <a:cubicBezTo>
                      <a:pt x="1081" y="948"/>
                      <a:pt x="1026" y="923"/>
                      <a:pt x="970" y="923"/>
                    </a:cubicBezTo>
                    <a:close/>
                    <a:moveTo>
                      <a:pt x="1345" y="1387"/>
                    </a:moveTo>
                    <a:cubicBezTo>
                      <a:pt x="1300" y="1387"/>
                      <a:pt x="1254" y="1402"/>
                      <a:pt x="1216" y="1433"/>
                    </a:cubicBezTo>
                    <a:cubicBezTo>
                      <a:pt x="1128" y="1504"/>
                      <a:pt x="1120" y="1626"/>
                      <a:pt x="1189" y="1714"/>
                    </a:cubicBezTo>
                    <a:cubicBezTo>
                      <a:pt x="1227" y="1760"/>
                      <a:pt x="1285" y="1785"/>
                      <a:pt x="1341" y="1785"/>
                    </a:cubicBezTo>
                    <a:cubicBezTo>
                      <a:pt x="1349" y="1785"/>
                      <a:pt x="1357" y="1785"/>
                      <a:pt x="1365" y="1783"/>
                    </a:cubicBezTo>
                    <a:cubicBezTo>
                      <a:pt x="1399" y="1775"/>
                      <a:pt x="1434" y="1767"/>
                      <a:pt x="1470" y="1739"/>
                    </a:cubicBezTo>
                    <a:cubicBezTo>
                      <a:pt x="1548" y="1670"/>
                      <a:pt x="1564" y="1548"/>
                      <a:pt x="1495" y="1460"/>
                    </a:cubicBezTo>
                    <a:cubicBezTo>
                      <a:pt x="1457" y="1411"/>
                      <a:pt x="1401" y="1387"/>
                      <a:pt x="1345" y="13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7110050" y="1370682"/>
                <a:ext cx="514745" cy="332327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288" extrusionOk="0">
                    <a:moveTo>
                      <a:pt x="1768" y="1"/>
                    </a:moveTo>
                    <a:cubicBezTo>
                      <a:pt x="1735" y="1"/>
                      <a:pt x="1702" y="9"/>
                      <a:pt x="1671" y="25"/>
                    </a:cubicBezTo>
                    <a:cubicBezTo>
                      <a:pt x="1575" y="86"/>
                      <a:pt x="1550" y="200"/>
                      <a:pt x="1602" y="296"/>
                    </a:cubicBezTo>
                    <a:cubicBezTo>
                      <a:pt x="1636" y="357"/>
                      <a:pt x="1688" y="393"/>
                      <a:pt x="1749" y="401"/>
                    </a:cubicBezTo>
                    <a:cubicBezTo>
                      <a:pt x="1793" y="401"/>
                      <a:pt x="1829" y="393"/>
                      <a:pt x="1873" y="374"/>
                    </a:cubicBezTo>
                    <a:cubicBezTo>
                      <a:pt x="1969" y="313"/>
                      <a:pt x="1995" y="200"/>
                      <a:pt x="1942" y="103"/>
                    </a:cubicBezTo>
                    <a:cubicBezTo>
                      <a:pt x="1906" y="37"/>
                      <a:pt x="1838" y="1"/>
                      <a:pt x="1768" y="1"/>
                    </a:cubicBezTo>
                    <a:close/>
                    <a:moveTo>
                      <a:pt x="1250" y="297"/>
                    </a:moveTo>
                    <a:cubicBezTo>
                      <a:pt x="1218" y="297"/>
                      <a:pt x="1185" y="305"/>
                      <a:pt x="1155" y="321"/>
                    </a:cubicBezTo>
                    <a:cubicBezTo>
                      <a:pt x="1067" y="374"/>
                      <a:pt x="1033" y="498"/>
                      <a:pt x="1086" y="594"/>
                    </a:cubicBezTo>
                    <a:cubicBezTo>
                      <a:pt x="1119" y="655"/>
                      <a:pt x="1172" y="689"/>
                      <a:pt x="1235" y="689"/>
                    </a:cubicBezTo>
                    <a:cubicBezTo>
                      <a:pt x="1246" y="691"/>
                      <a:pt x="1257" y="693"/>
                      <a:pt x="1268" y="693"/>
                    </a:cubicBezTo>
                    <a:cubicBezTo>
                      <a:pt x="1299" y="693"/>
                      <a:pt x="1330" y="682"/>
                      <a:pt x="1357" y="663"/>
                    </a:cubicBezTo>
                    <a:cubicBezTo>
                      <a:pt x="1453" y="611"/>
                      <a:pt x="1487" y="489"/>
                      <a:pt x="1426" y="401"/>
                    </a:cubicBezTo>
                    <a:cubicBezTo>
                      <a:pt x="1390" y="335"/>
                      <a:pt x="1321" y="297"/>
                      <a:pt x="1250" y="297"/>
                    </a:cubicBezTo>
                    <a:close/>
                    <a:moveTo>
                      <a:pt x="736" y="595"/>
                    </a:moveTo>
                    <a:cubicBezTo>
                      <a:pt x="703" y="595"/>
                      <a:pt x="670" y="603"/>
                      <a:pt x="639" y="619"/>
                    </a:cubicBezTo>
                    <a:cubicBezTo>
                      <a:pt x="553" y="672"/>
                      <a:pt x="517" y="794"/>
                      <a:pt x="570" y="890"/>
                    </a:cubicBezTo>
                    <a:cubicBezTo>
                      <a:pt x="605" y="943"/>
                      <a:pt x="658" y="978"/>
                      <a:pt x="719" y="987"/>
                    </a:cubicBezTo>
                    <a:cubicBezTo>
                      <a:pt x="730" y="989"/>
                      <a:pt x="741" y="990"/>
                      <a:pt x="751" y="990"/>
                    </a:cubicBezTo>
                    <a:cubicBezTo>
                      <a:pt x="783" y="990"/>
                      <a:pt x="814" y="980"/>
                      <a:pt x="840" y="961"/>
                    </a:cubicBezTo>
                    <a:cubicBezTo>
                      <a:pt x="937" y="909"/>
                      <a:pt x="973" y="785"/>
                      <a:pt x="910" y="689"/>
                    </a:cubicBezTo>
                    <a:cubicBezTo>
                      <a:pt x="874" y="630"/>
                      <a:pt x="806" y="595"/>
                      <a:pt x="736" y="595"/>
                    </a:cubicBezTo>
                    <a:close/>
                    <a:moveTo>
                      <a:pt x="228" y="890"/>
                    </a:moveTo>
                    <a:cubicBezTo>
                      <a:pt x="192" y="890"/>
                      <a:pt x="156" y="899"/>
                      <a:pt x="123" y="917"/>
                    </a:cubicBezTo>
                    <a:cubicBezTo>
                      <a:pt x="37" y="970"/>
                      <a:pt x="1" y="1092"/>
                      <a:pt x="53" y="1188"/>
                    </a:cubicBezTo>
                    <a:cubicBezTo>
                      <a:pt x="89" y="1241"/>
                      <a:pt x="142" y="1276"/>
                      <a:pt x="202" y="1285"/>
                    </a:cubicBezTo>
                    <a:cubicBezTo>
                      <a:pt x="213" y="1287"/>
                      <a:pt x="224" y="1288"/>
                      <a:pt x="235" y="1288"/>
                    </a:cubicBezTo>
                    <a:cubicBezTo>
                      <a:pt x="268" y="1288"/>
                      <a:pt x="299" y="1278"/>
                      <a:pt x="324" y="1257"/>
                    </a:cubicBezTo>
                    <a:cubicBezTo>
                      <a:pt x="421" y="1205"/>
                      <a:pt x="456" y="1083"/>
                      <a:pt x="395" y="987"/>
                    </a:cubicBezTo>
                    <a:cubicBezTo>
                      <a:pt x="361" y="923"/>
                      <a:pt x="296" y="890"/>
                      <a:pt x="228" y="8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6941307" y="1016168"/>
                <a:ext cx="406378" cy="460819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786" extrusionOk="0">
                    <a:moveTo>
                      <a:pt x="1356" y="1"/>
                    </a:moveTo>
                    <a:cubicBezTo>
                      <a:pt x="1297" y="1"/>
                      <a:pt x="1238" y="28"/>
                      <a:pt x="1196" y="79"/>
                    </a:cubicBezTo>
                    <a:cubicBezTo>
                      <a:pt x="1127" y="157"/>
                      <a:pt x="1136" y="289"/>
                      <a:pt x="1224" y="350"/>
                    </a:cubicBezTo>
                    <a:cubicBezTo>
                      <a:pt x="1259" y="375"/>
                      <a:pt x="1293" y="394"/>
                      <a:pt x="1329" y="394"/>
                    </a:cubicBezTo>
                    <a:cubicBezTo>
                      <a:pt x="1336" y="395"/>
                      <a:pt x="1343" y="396"/>
                      <a:pt x="1351" y="396"/>
                    </a:cubicBezTo>
                    <a:cubicBezTo>
                      <a:pt x="1406" y="396"/>
                      <a:pt x="1464" y="369"/>
                      <a:pt x="1503" y="323"/>
                    </a:cubicBezTo>
                    <a:cubicBezTo>
                      <a:pt x="1574" y="237"/>
                      <a:pt x="1555" y="113"/>
                      <a:pt x="1478" y="44"/>
                    </a:cubicBezTo>
                    <a:cubicBezTo>
                      <a:pt x="1441" y="15"/>
                      <a:pt x="1398" y="1"/>
                      <a:pt x="1356" y="1"/>
                    </a:cubicBezTo>
                    <a:close/>
                    <a:moveTo>
                      <a:pt x="977" y="463"/>
                    </a:moveTo>
                    <a:cubicBezTo>
                      <a:pt x="919" y="463"/>
                      <a:pt x="862" y="488"/>
                      <a:pt x="821" y="533"/>
                    </a:cubicBezTo>
                    <a:cubicBezTo>
                      <a:pt x="751" y="621"/>
                      <a:pt x="768" y="743"/>
                      <a:pt x="848" y="814"/>
                    </a:cubicBezTo>
                    <a:cubicBezTo>
                      <a:pt x="882" y="839"/>
                      <a:pt x="917" y="856"/>
                      <a:pt x="953" y="856"/>
                    </a:cubicBezTo>
                    <a:cubicBezTo>
                      <a:pt x="962" y="857"/>
                      <a:pt x="970" y="858"/>
                      <a:pt x="979" y="858"/>
                    </a:cubicBezTo>
                    <a:cubicBezTo>
                      <a:pt x="1033" y="858"/>
                      <a:pt x="1089" y="832"/>
                      <a:pt x="1127" y="787"/>
                    </a:cubicBezTo>
                    <a:cubicBezTo>
                      <a:pt x="1196" y="698"/>
                      <a:pt x="1188" y="577"/>
                      <a:pt x="1102" y="507"/>
                    </a:cubicBezTo>
                    <a:cubicBezTo>
                      <a:pt x="1064" y="477"/>
                      <a:pt x="1021" y="463"/>
                      <a:pt x="977" y="463"/>
                    </a:cubicBezTo>
                    <a:close/>
                    <a:moveTo>
                      <a:pt x="594" y="923"/>
                    </a:moveTo>
                    <a:cubicBezTo>
                      <a:pt x="538" y="923"/>
                      <a:pt x="483" y="948"/>
                      <a:pt x="445" y="996"/>
                    </a:cubicBezTo>
                    <a:cubicBezTo>
                      <a:pt x="376" y="1085"/>
                      <a:pt x="393" y="1206"/>
                      <a:pt x="481" y="1276"/>
                    </a:cubicBezTo>
                    <a:cubicBezTo>
                      <a:pt x="506" y="1303"/>
                      <a:pt x="542" y="1311"/>
                      <a:pt x="577" y="1320"/>
                    </a:cubicBezTo>
                    <a:cubicBezTo>
                      <a:pt x="586" y="1321"/>
                      <a:pt x="595" y="1321"/>
                      <a:pt x="603" y="1321"/>
                    </a:cubicBezTo>
                    <a:cubicBezTo>
                      <a:pt x="662" y="1321"/>
                      <a:pt x="713" y="1296"/>
                      <a:pt x="751" y="1250"/>
                    </a:cubicBezTo>
                    <a:cubicBezTo>
                      <a:pt x="821" y="1162"/>
                      <a:pt x="812" y="1041"/>
                      <a:pt x="724" y="971"/>
                    </a:cubicBezTo>
                    <a:cubicBezTo>
                      <a:pt x="686" y="939"/>
                      <a:pt x="640" y="923"/>
                      <a:pt x="594" y="923"/>
                    </a:cubicBezTo>
                    <a:close/>
                    <a:moveTo>
                      <a:pt x="223" y="1387"/>
                    </a:moveTo>
                    <a:cubicBezTo>
                      <a:pt x="166" y="1387"/>
                      <a:pt x="108" y="1411"/>
                      <a:pt x="69" y="1460"/>
                    </a:cubicBezTo>
                    <a:cubicBezTo>
                      <a:pt x="0" y="1548"/>
                      <a:pt x="17" y="1670"/>
                      <a:pt x="105" y="1739"/>
                    </a:cubicBezTo>
                    <a:cubicBezTo>
                      <a:pt x="130" y="1767"/>
                      <a:pt x="166" y="1775"/>
                      <a:pt x="200" y="1783"/>
                    </a:cubicBezTo>
                    <a:cubicBezTo>
                      <a:pt x="209" y="1785"/>
                      <a:pt x="218" y="1785"/>
                      <a:pt x="226" y="1785"/>
                    </a:cubicBezTo>
                    <a:cubicBezTo>
                      <a:pt x="288" y="1785"/>
                      <a:pt x="346" y="1760"/>
                      <a:pt x="384" y="1714"/>
                    </a:cubicBezTo>
                    <a:cubicBezTo>
                      <a:pt x="445" y="1626"/>
                      <a:pt x="437" y="1504"/>
                      <a:pt x="349" y="1433"/>
                    </a:cubicBezTo>
                    <a:cubicBezTo>
                      <a:pt x="314" y="1402"/>
                      <a:pt x="269" y="1387"/>
                      <a:pt x="223" y="13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6970462" y="2671338"/>
                <a:ext cx="505456" cy="34780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348" extrusionOk="0">
                    <a:moveTo>
                      <a:pt x="228" y="0"/>
                    </a:moveTo>
                    <a:cubicBezTo>
                      <a:pt x="222" y="0"/>
                      <a:pt x="216" y="1"/>
                      <a:pt x="210" y="2"/>
                    </a:cubicBezTo>
                    <a:cubicBezTo>
                      <a:pt x="149" y="2"/>
                      <a:pt x="87" y="38"/>
                      <a:pt x="53" y="90"/>
                    </a:cubicBezTo>
                    <a:cubicBezTo>
                      <a:pt x="0" y="187"/>
                      <a:pt x="26" y="309"/>
                      <a:pt x="114" y="369"/>
                    </a:cubicBezTo>
                    <a:cubicBezTo>
                      <a:pt x="147" y="387"/>
                      <a:pt x="183" y="396"/>
                      <a:pt x="218" y="396"/>
                    </a:cubicBezTo>
                    <a:cubicBezTo>
                      <a:pt x="287" y="396"/>
                      <a:pt x="353" y="364"/>
                      <a:pt x="393" y="300"/>
                    </a:cubicBezTo>
                    <a:cubicBezTo>
                      <a:pt x="445" y="212"/>
                      <a:pt x="420" y="90"/>
                      <a:pt x="324" y="30"/>
                    </a:cubicBezTo>
                    <a:cubicBezTo>
                      <a:pt x="294" y="16"/>
                      <a:pt x="259" y="0"/>
                      <a:pt x="228" y="0"/>
                    </a:cubicBezTo>
                    <a:close/>
                    <a:moveTo>
                      <a:pt x="708" y="317"/>
                    </a:moveTo>
                    <a:cubicBezTo>
                      <a:pt x="647" y="328"/>
                      <a:pt x="594" y="353"/>
                      <a:pt x="559" y="414"/>
                    </a:cubicBezTo>
                    <a:cubicBezTo>
                      <a:pt x="498" y="502"/>
                      <a:pt x="525" y="623"/>
                      <a:pt x="622" y="684"/>
                    </a:cubicBezTo>
                    <a:cubicBezTo>
                      <a:pt x="652" y="703"/>
                      <a:pt x="686" y="711"/>
                      <a:pt x="721" y="711"/>
                    </a:cubicBezTo>
                    <a:cubicBezTo>
                      <a:pt x="787" y="711"/>
                      <a:pt x="853" y="681"/>
                      <a:pt x="892" y="623"/>
                    </a:cubicBezTo>
                    <a:cubicBezTo>
                      <a:pt x="953" y="527"/>
                      <a:pt x="926" y="405"/>
                      <a:pt x="832" y="344"/>
                    </a:cubicBezTo>
                    <a:cubicBezTo>
                      <a:pt x="796" y="328"/>
                      <a:pt x="752" y="317"/>
                      <a:pt x="708" y="317"/>
                    </a:cubicBezTo>
                    <a:close/>
                    <a:moveTo>
                      <a:pt x="1216" y="632"/>
                    </a:moveTo>
                    <a:cubicBezTo>
                      <a:pt x="1155" y="642"/>
                      <a:pt x="1094" y="667"/>
                      <a:pt x="1058" y="728"/>
                    </a:cubicBezTo>
                    <a:cubicBezTo>
                      <a:pt x="1006" y="816"/>
                      <a:pt x="1031" y="938"/>
                      <a:pt x="1119" y="999"/>
                    </a:cubicBezTo>
                    <a:cubicBezTo>
                      <a:pt x="1154" y="1022"/>
                      <a:pt x="1193" y="1033"/>
                      <a:pt x="1230" y="1033"/>
                    </a:cubicBezTo>
                    <a:cubicBezTo>
                      <a:pt x="1296" y="1033"/>
                      <a:pt x="1359" y="1000"/>
                      <a:pt x="1398" y="938"/>
                    </a:cubicBezTo>
                    <a:cubicBezTo>
                      <a:pt x="1451" y="842"/>
                      <a:pt x="1425" y="720"/>
                      <a:pt x="1337" y="667"/>
                    </a:cubicBezTo>
                    <a:cubicBezTo>
                      <a:pt x="1293" y="642"/>
                      <a:pt x="1251" y="632"/>
                      <a:pt x="1216" y="632"/>
                    </a:cubicBezTo>
                    <a:close/>
                    <a:moveTo>
                      <a:pt x="1713" y="947"/>
                    </a:moveTo>
                    <a:cubicBezTo>
                      <a:pt x="1652" y="957"/>
                      <a:pt x="1600" y="991"/>
                      <a:pt x="1566" y="1043"/>
                    </a:cubicBezTo>
                    <a:cubicBezTo>
                      <a:pt x="1503" y="1140"/>
                      <a:pt x="1530" y="1261"/>
                      <a:pt x="1627" y="1314"/>
                    </a:cubicBezTo>
                    <a:cubicBezTo>
                      <a:pt x="1662" y="1337"/>
                      <a:pt x="1701" y="1348"/>
                      <a:pt x="1738" y="1348"/>
                    </a:cubicBezTo>
                    <a:cubicBezTo>
                      <a:pt x="1803" y="1348"/>
                      <a:pt x="1864" y="1314"/>
                      <a:pt x="1898" y="1253"/>
                    </a:cubicBezTo>
                    <a:cubicBezTo>
                      <a:pt x="1959" y="1167"/>
                      <a:pt x="1933" y="1043"/>
                      <a:pt x="1837" y="982"/>
                    </a:cubicBezTo>
                    <a:cubicBezTo>
                      <a:pt x="1801" y="957"/>
                      <a:pt x="1757" y="947"/>
                      <a:pt x="1713" y="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7121402" y="2428029"/>
                <a:ext cx="559640" cy="21931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50" extrusionOk="0">
                    <a:moveTo>
                      <a:pt x="236" y="1"/>
                    </a:moveTo>
                    <a:cubicBezTo>
                      <a:pt x="142" y="1"/>
                      <a:pt x="53" y="64"/>
                      <a:pt x="37" y="150"/>
                    </a:cubicBezTo>
                    <a:cubicBezTo>
                      <a:pt x="1" y="255"/>
                      <a:pt x="70" y="368"/>
                      <a:pt x="175" y="395"/>
                    </a:cubicBezTo>
                    <a:cubicBezTo>
                      <a:pt x="191" y="399"/>
                      <a:pt x="207" y="401"/>
                      <a:pt x="223" y="401"/>
                    </a:cubicBezTo>
                    <a:cubicBezTo>
                      <a:pt x="310" y="401"/>
                      <a:pt x="389" y="344"/>
                      <a:pt x="412" y="255"/>
                    </a:cubicBezTo>
                    <a:cubicBezTo>
                      <a:pt x="446" y="150"/>
                      <a:pt x="377" y="37"/>
                      <a:pt x="272" y="11"/>
                    </a:cubicBezTo>
                    <a:cubicBezTo>
                      <a:pt x="263" y="11"/>
                      <a:pt x="247" y="1"/>
                      <a:pt x="236" y="1"/>
                    </a:cubicBezTo>
                    <a:close/>
                    <a:moveTo>
                      <a:pt x="789" y="157"/>
                    </a:moveTo>
                    <a:cubicBezTo>
                      <a:pt x="708" y="157"/>
                      <a:pt x="629" y="216"/>
                      <a:pt x="603" y="299"/>
                    </a:cubicBezTo>
                    <a:cubicBezTo>
                      <a:pt x="578" y="412"/>
                      <a:pt x="639" y="517"/>
                      <a:pt x="752" y="544"/>
                    </a:cubicBezTo>
                    <a:cubicBezTo>
                      <a:pt x="768" y="548"/>
                      <a:pt x="784" y="550"/>
                      <a:pt x="800" y="550"/>
                    </a:cubicBezTo>
                    <a:cubicBezTo>
                      <a:pt x="887" y="550"/>
                      <a:pt x="966" y="493"/>
                      <a:pt x="989" y="404"/>
                    </a:cubicBezTo>
                    <a:cubicBezTo>
                      <a:pt x="1015" y="299"/>
                      <a:pt x="954" y="186"/>
                      <a:pt x="849" y="158"/>
                    </a:cubicBezTo>
                    <a:lnTo>
                      <a:pt x="805" y="158"/>
                    </a:lnTo>
                    <a:cubicBezTo>
                      <a:pt x="799" y="158"/>
                      <a:pt x="794" y="157"/>
                      <a:pt x="789" y="157"/>
                    </a:cubicBezTo>
                    <a:close/>
                    <a:moveTo>
                      <a:pt x="1366" y="306"/>
                    </a:moveTo>
                    <a:cubicBezTo>
                      <a:pt x="1285" y="306"/>
                      <a:pt x="1206" y="366"/>
                      <a:pt x="1180" y="456"/>
                    </a:cubicBezTo>
                    <a:cubicBezTo>
                      <a:pt x="1155" y="561"/>
                      <a:pt x="1216" y="666"/>
                      <a:pt x="1321" y="693"/>
                    </a:cubicBezTo>
                    <a:cubicBezTo>
                      <a:pt x="1338" y="697"/>
                      <a:pt x="1355" y="699"/>
                      <a:pt x="1372" y="699"/>
                    </a:cubicBezTo>
                    <a:cubicBezTo>
                      <a:pt x="1464" y="699"/>
                      <a:pt x="1543" y="642"/>
                      <a:pt x="1567" y="553"/>
                    </a:cubicBezTo>
                    <a:cubicBezTo>
                      <a:pt x="1592" y="448"/>
                      <a:pt x="1531" y="343"/>
                      <a:pt x="1426" y="307"/>
                    </a:cubicBezTo>
                    <a:lnTo>
                      <a:pt x="1382" y="307"/>
                    </a:lnTo>
                    <a:cubicBezTo>
                      <a:pt x="1377" y="307"/>
                      <a:pt x="1371" y="306"/>
                      <a:pt x="1366" y="306"/>
                    </a:cubicBezTo>
                    <a:close/>
                    <a:moveTo>
                      <a:pt x="1941" y="455"/>
                    </a:moveTo>
                    <a:cubicBezTo>
                      <a:pt x="1853" y="455"/>
                      <a:pt x="1783" y="515"/>
                      <a:pt x="1758" y="605"/>
                    </a:cubicBezTo>
                    <a:cubicBezTo>
                      <a:pt x="1732" y="710"/>
                      <a:pt x="1793" y="815"/>
                      <a:pt x="1898" y="840"/>
                    </a:cubicBezTo>
                    <a:cubicBezTo>
                      <a:pt x="1917" y="847"/>
                      <a:pt x="1936" y="850"/>
                      <a:pt x="1955" y="850"/>
                    </a:cubicBezTo>
                    <a:cubicBezTo>
                      <a:pt x="2041" y="850"/>
                      <a:pt x="2121" y="788"/>
                      <a:pt x="2144" y="702"/>
                    </a:cubicBezTo>
                    <a:cubicBezTo>
                      <a:pt x="2169" y="597"/>
                      <a:pt x="2108" y="492"/>
                      <a:pt x="2003" y="465"/>
                    </a:cubicBezTo>
                    <a:cubicBezTo>
                      <a:pt x="1986" y="456"/>
                      <a:pt x="1967" y="456"/>
                      <a:pt x="1959" y="456"/>
                    </a:cubicBezTo>
                    <a:cubicBezTo>
                      <a:pt x="1953" y="456"/>
                      <a:pt x="1947" y="455"/>
                      <a:pt x="1941" y="4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6792431" y="2890651"/>
                <a:ext cx="390122" cy="47191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829" extrusionOk="0">
                    <a:moveTo>
                      <a:pt x="232" y="0"/>
                    </a:moveTo>
                    <a:cubicBezTo>
                      <a:pt x="224" y="0"/>
                      <a:pt x="217" y="1"/>
                      <a:pt x="210" y="2"/>
                    </a:cubicBezTo>
                    <a:cubicBezTo>
                      <a:pt x="174" y="2"/>
                      <a:pt x="139" y="19"/>
                      <a:pt x="105" y="36"/>
                    </a:cubicBezTo>
                    <a:cubicBezTo>
                      <a:pt x="17" y="107"/>
                      <a:pt x="0" y="229"/>
                      <a:pt x="69" y="317"/>
                    </a:cubicBezTo>
                    <a:cubicBezTo>
                      <a:pt x="106" y="369"/>
                      <a:pt x="164" y="396"/>
                      <a:pt x="224" y="396"/>
                    </a:cubicBezTo>
                    <a:cubicBezTo>
                      <a:pt x="264" y="396"/>
                      <a:pt x="305" y="384"/>
                      <a:pt x="340" y="359"/>
                    </a:cubicBezTo>
                    <a:cubicBezTo>
                      <a:pt x="428" y="290"/>
                      <a:pt x="445" y="168"/>
                      <a:pt x="384" y="80"/>
                    </a:cubicBezTo>
                    <a:cubicBezTo>
                      <a:pt x="345" y="34"/>
                      <a:pt x="287" y="0"/>
                      <a:pt x="232" y="0"/>
                    </a:cubicBezTo>
                    <a:close/>
                    <a:moveTo>
                      <a:pt x="567" y="474"/>
                    </a:moveTo>
                    <a:cubicBezTo>
                      <a:pt x="525" y="483"/>
                      <a:pt x="489" y="491"/>
                      <a:pt x="462" y="516"/>
                    </a:cubicBezTo>
                    <a:cubicBezTo>
                      <a:pt x="376" y="579"/>
                      <a:pt x="357" y="709"/>
                      <a:pt x="420" y="798"/>
                    </a:cubicBezTo>
                    <a:cubicBezTo>
                      <a:pt x="460" y="848"/>
                      <a:pt x="518" y="875"/>
                      <a:pt x="577" y="875"/>
                    </a:cubicBezTo>
                    <a:cubicBezTo>
                      <a:pt x="619" y="875"/>
                      <a:pt x="662" y="861"/>
                      <a:pt x="699" y="831"/>
                    </a:cubicBezTo>
                    <a:cubicBezTo>
                      <a:pt x="787" y="770"/>
                      <a:pt x="804" y="649"/>
                      <a:pt x="735" y="560"/>
                    </a:cubicBezTo>
                    <a:cubicBezTo>
                      <a:pt x="699" y="500"/>
                      <a:pt x="630" y="474"/>
                      <a:pt x="567" y="474"/>
                    </a:cubicBezTo>
                    <a:close/>
                    <a:moveTo>
                      <a:pt x="938" y="954"/>
                    </a:moveTo>
                    <a:cubicBezTo>
                      <a:pt x="931" y="954"/>
                      <a:pt x="924" y="954"/>
                      <a:pt x="917" y="955"/>
                    </a:cubicBezTo>
                    <a:cubicBezTo>
                      <a:pt x="881" y="955"/>
                      <a:pt x="848" y="972"/>
                      <a:pt x="812" y="989"/>
                    </a:cubicBezTo>
                    <a:cubicBezTo>
                      <a:pt x="724" y="1060"/>
                      <a:pt x="707" y="1182"/>
                      <a:pt x="777" y="1270"/>
                    </a:cubicBezTo>
                    <a:cubicBezTo>
                      <a:pt x="815" y="1322"/>
                      <a:pt x="874" y="1349"/>
                      <a:pt x="935" y="1349"/>
                    </a:cubicBezTo>
                    <a:cubicBezTo>
                      <a:pt x="975" y="1349"/>
                      <a:pt x="1015" y="1338"/>
                      <a:pt x="1049" y="1314"/>
                    </a:cubicBezTo>
                    <a:cubicBezTo>
                      <a:pt x="1135" y="1242"/>
                      <a:pt x="1163" y="1121"/>
                      <a:pt x="1091" y="1033"/>
                    </a:cubicBezTo>
                    <a:cubicBezTo>
                      <a:pt x="1054" y="986"/>
                      <a:pt x="999" y="954"/>
                      <a:pt x="938" y="954"/>
                    </a:cubicBezTo>
                    <a:close/>
                    <a:moveTo>
                      <a:pt x="1276" y="1427"/>
                    </a:moveTo>
                    <a:cubicBezTo>
                      <a:pt x="1240" y="1436"/>
                      <a:pt x="1207" y="1444"/>
                      <a:pt x="1171" y="1471"/>
                    </a:cubicBezTo>
                    <a:cubicBezTo>
                      <a:pt x="1083" y="1532"/>
                      <a:pt x="1066" y="1662"/>
                      <a:pt x="1127" y="1750"/>
                    </a:cubicBezTo>
                    <a:cubicBezTo>
                      <a:pt x="1167" y="1802"/>
                      <a:pt x="1226" y="1829"/>
                      <a:pt x="1285" y="1829"/>
                    </a:cubicBezTo>
                    <a:cubicBezTo>
                      <a:pt x="1328" y="1829"/>
                      <a:pt x="1370" y="1815"/>
                      <a:pt x="1406" y="1786"/>
                    </a:cubicBezTo>
                    <a:cubicBezTo>
                      <a:pt x="1494" y="1723"/>
                      <a:pt x="1511" y="1601"/>
                      <a:pt x="1450" y="1513"/>
                    </a:cubicBezTo>
                    <a:cubicBezTo>
                      <a:pt x="1406" y="1452"/>
                      <a:pt x="1337" y="1427"/>
                      <a:pt x="1276" y="1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7" name="Google Shape;777;p34"/>
          <p:cNvGrpSpPr/>
          <p:nvPr/>
        </p:nvGrpSpPr>
        <p:grpSpPr>
          <a:xfrm flipH="1">
            <a:off x="6806148" y="2326239"/>
            <a:ext cx="1296173" cy="1762033"/>
            <a:chOff x="3841236" y="2462345"/>
            <a:chExt cx="1450832" cy="1972277"/>
          </a:xfrm>
        </p:grpSpPr>
        <p:grpSp>
          <p:nvGrpSpPr>
            <p:cNvPr id="778" name="Google Shape;778;p34"/>
            <p:cNvGrpSpPr/>
            <p:nvPr/>
          </p:nvGrpSpPr>
          <p:grpSpPr>
            <a:xfrm>
              <a:off x="3841236" y="2462345"/>
              <a:ext cx="261888" cy="997496"/>
              <a:chOff x="3841236" y="2462345"/>
              <a:chExt cx="261888" cy="997496"/>
            </a:xfrm>
          </p:grpSpPr>
          <p:sp>
            <p:nvSpPr>
              <p:cNvPr id="779" name="Google Shape;779;p34"/>
              <p:cNvSpPr/>
              <p:nvPr/>
            </p:nvSpPr>
            <p:spPr>
              <a:xfrm>
                <a:off x="3879165" y="3209042"/>
                <a:ext cx="196867" cy="13339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17" extrusionOk="0">
                    <a:moveTo>
                      <a:pt x="762" y="0"/>
                    </a:moveTo>
                    <a:lnTo>
                      <a:pt x="0" y="8"/>
                    </a:lnTo>
                    <a:lnTo>
                      <a:pt x="210" y="516"/>
                    </a:lnTo>
                    <a:lnTo>
                      <a:pt x="508" y="508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3868328" y="2487115"/>
                <a:ext cx="207704" cy="7242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807" extrusionOk="0">
                    <a:moveTo>
                      <a:pt x="735" y="1"/>
                    </a:moveTo>
                    <a:lnTo>
                      <a:pt x="0" y="17"/>
                    </a:lnTo>
                    <a:lnTo>
                      <a:pt x="42" y="2806"/>
                    </a:lnTo>
                    <a:lnTo>
                      <a:pt x="804" y="2798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3938251" y="3315086"/>
                <a:ext cx="74309" cy="5005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94" extrusionOk="0">
                    <a:moveTo>
                      <a:pt x="0" y="0"/>
                    </a:moveTo>
                    <a:lnTo>
                      <a:pt x="9" y="193"/>
                    </a:lnTo>
                    <a:lnTo>
                      <a:pt x="288" y="19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3874779" y="3190981"/>
                <a:ext cx="187579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11" extrusionOk="0">
                    <a:moveTo>
                      <a:pt x="727" y="1"/>
                    </a:moveTo>
                    <a:lnTo>
                      <a:pt x="1" y="18"/>
                    </a:lnTo>
                    <a:lnTo>
                      <a:pt x="9" y="211"/>
                    </a:lnTo>
                    <a:lnTo>
                      <a:pt x="727" y="192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4"/>
              <p:cNvSpPr/>
              <p:nvPr/>
            </p:nvSpPr>
            <p:spPr>
              <a:xfrm>
                <a:off x="3841236" y="2462345"/>
                <a:ext cx="261888" cy="997496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3866" extrusionOk="0">
                    <a:moveTo>
                      <a:pt x="769" y="193"/>
                    </a:moveTo>
                    <a:lnTo>
                      <a:pt x="821" y="2902"/>
                    </a:lnTo>
                    <a:lnTo>
                      <a:pt x="534" y="3454"/>
                    </a:lnTo>
                    <a:lnTo>
                      <a:pt x="244" y="2911"/>
                    </a:lnTo>
                    <a:lnTo>
                      <a:pt x="191" y="202"/>
                    </a:lnTo>
                    <a:lnTo>
                      <a:pt x="769" y="193"/>
                    </a:lnTo>
                    <a:close/>
                    <a:moveTo>
                      <a:pt x="962" y="0"/>
                    </a:moveTo>
                    <a:lnTo>
                      <a:pt x="0" y="17"/>
                    </a:lnTo>
                    <a:lnTo>
                      <a:pt x="61" y="2955"/>
                    </a:lnTo>
                    <a:lnTo>
                      <a:pt x="534" y="3866"/>
                    </a:lnTo>
                    <a:lnTo>
                      <a:pt x="1014" y="2947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4"/>
              <p:cNvSpPr/>
              <p:nvPr/>
            </p:nvSpPr>
            <p:spPr>
              <a:xfrm>
                <a:off x="3852073" y="2584129"/>
                <a:ext cx="226023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11" extrusionOk="0">
                    <a:moveTo>
                      <a:pt x="876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876" y="193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34"/>
            <p:cNvSpPr/>
            <p:nvPr/>
          </p:nvSpPr>
          <p:spPr>
            <a:xfrm>
              <a:off x="3942379" y="3533884"/>
              <a:ext cx="1349690" cy="900739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4"/>
          <p:cNvGrpSpPr/>
          <p:nvPr/>
        </p:nvGrpSpPr>
        <p:grpSpPr>
          <a:xfrm>
            <a:off x="3977569" y="1809238"/>
            <a:ext cx="1188861" cy="547513"/>
            <a:chOff x="5309609" y="708872"/>
            <a:chExt cx="1108185" cy="510359"/>
          </a:xfrm>
        </p:grpSpPr>
        <p:sp>
          <p:nvSpPr>
            <p:cNvPr id="787" name="Google Shape;787;p34"/>
            <p:cNvSpPr/>
            <p:nvPr/>
          </p:nvSpPr>
          <p:spPr>
            <a:xfrm>
              <a:off x="5377468" y="733899"/>
              <a:ext cx="959051" cy="440436"/>
            </a:xfrm>
            <a:custGeom>
              <a:avLst/>
              <a:gdLst/>
              <a:ahLst/>
              <a:cxnLst/>
              <a:rect l="l" t="t" r="r" b="b"/>
              <a:pathLst>
                <a:path w="3717" h="1707" extrusionOk="0">
                  <a:moveTo>
                    <a:pt x="3717" y="0"/>
                  </a:moveTo>
                  <a:lnTo>
                    <a:pt x="0" y="19"/>
                  </a:lnTo>
                  <a:lnTo>
                    <a:pt x="1864" y="1530"/>
                  </a:lnTo>
                  <a:lnTo>
                    <a:pt x="2240" y="1320"/>
                  </a:lnTo>
                  <a:lnTo>
                    <a:pt x="3165" y="1706"/>
                  </a:lnTo>
                  <a:lnTo>
                    <a:pt x="3262" y="569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6047795" y="1009460"/>
              <a:ext cx="159971" cy="155585"/>
            </a:xfrm>
            <a:custGeom>
              <a:avLst/>
              <a:gdLst/>
              <a:ahLst/>
              <a:cxnLst/>
              <a:rect l="l" t="t" r="r" b="b"/>
              <a:pathLst>
                <a:path w="620" h="603" extrusionOk="0">
                  <a:moveTo>
                    <a:pt x="620" y="0"/>
                  </a:moveTo>
                  <a:lnTo>
                    <a:pt x="586" y="462"/>
                  </a:lnTo>
                  <a:lnTo>
                    <a:pt x="603" y="445"/>
                  </a:lnTo>
                  <a:lnTo>
                    <a:pt x="620" y="0"/>
                  </a:lnTo>
                  <a:close/>
                  <a:moveTo>
                    <a:pt x="0" y="401"/>
                  </a:moveTo>
                  <a:lnTo>
                    <a:pt x="376" y="603"/>
                  </a:lnTo>
                  <a:lnTo>
                    <a:pt x="410" y="567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5790552" y="819819"/>
              <a:ext cx="422117" cy="336197"/>
            </a:xfrm>
            <a:custGeom>
              <a:avLst/>
              <a:gdLst/>
              <a:ahLst/>
              <a:cxnLst/>
              <a:rect l="l" t="t" r="r" b="b"/>
              <a:pathLst>
                <a:path w="1636" h="1303" extrusionOk="0">
                  <a:moveTo>
                    <a:pt x="87" y="1"/>
                  </a:moveTo>
                  <a:lnTo>
                    <a:pt x="1" y="123"/>
                  </a:lnTo>
                  <a:lnTo>
                    <a:pt x="1277" y="437"/>
                  </a:lnTo>
                  <a:lnTo>
                    <a:pt x="655" y="954"/>
                  </a:lnTo>
                  <a:lnTo>
                    <a:pt x="997" y="1136"/>
                  </a:lnTo>
                  <a:lnTo>
                    <a:pt x="1407" y="1302"/>
                  </a:lnTo>
                  <a:lnTo>
                    <a:pt x="1583" y="1197"/>
                  </a:lnTo>
                  <a:lnTo>
                    <a:pt x="1617" y="735"/>
                  </a:lnTo>
                  <a:lnTo>
                    <a:pt x="1635" y="22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5375145" y="711710"/>
              <a:ext cx="841911" cy="189643"/>
            </a:xfrm>
            <a:custGeom>
              <a:avLst/>
              <a:gdLst/>
              <a:ahLst/>
              <a:cxnLst/>
              <a:rect l="l" t="t" r="r" b="b"/>
              <a:pathLst>
                <a:path w="3263" h="735" extrusionOk="0">
                  <a:moveTo>
                    <a:pt x="37" y="0"/>
                  </a:moveTo>
                  <a:lnTo>
                    <a:pt x="1" y="191"/>
                  </a:lnTo>
                  <a:lnTo>
                    <a:pt x="3237" y="735"/>
                  </a:lnTo>
                  <a:lnTo>
                    <a:pt x="3262" y="55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5309609" y="708872"/>
              <a:ext cx="1108185" cy="510359"/>
            </a:xfrm>
            <a:custGeom>
              <a:avLst/>
              <a:gdLst/>
              <a:ahLst/>
              <a:cxnLst/>
              <a:rect l="l" t="t" r="r" b="b"/>
              <a:pathLst>
                <a:path w="4295" h="1978" extrusionOk="0">
                  <a:moveTo>
                    <a:pt x="3831" y="194"/>
                  </a:moveTo>
                  <a:lnTo>
                    <a:pt x="3411" y="614"/>
                  </a:lnTo>
                  <a:lnTo>
                    <a:pt x="3376" y="1690"/>
                  </a:lnTo>
                  <a:lnTo>
                    <a:pt x="2685" y="1365"/>
                  </a:lnTo>
                  <a:lnTo>
                    <a:pt x="3201" y="937"/>
                  </a:lnTo>
                  <a:lnTo>
                    <a:pt x="3080" y="788"/>
                  </a:lnTo>
                  <a:lnTo>
                    <a:pt x="2188" y="1533"/>
                  </a:lnTo>
                  <a:lnTo>
                    <a:pt x="534" y="202"/>
                  </a:lnTo>
                  <a:lnTo>
                    <a:pt x="3831" y="194"/>
                  </a:lnTo>
                  <a:close/>
                  <a:moveTo>
                    <a:pt x="4295" y="1"/>
                  </a:moveTo>
                  <a:lnTo>
                    <a:pt x="1" y="11"/>
                  </a:lnTo>
                  <a:lnTo>
                    <a:pt x="2196" y="1785"/>
                  </a:lnTo>
                  <a:lnTo>
                    <a:pt x="2519" y="1505"/>
                  </a:lnTo>
                  <a:lnTo>
                    <a:pt x="3560" y="1978"/>
                  </a:lnTo>
                  <a:lnTo>
                    <a:pt x="3596" y="693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400173" y="720225"/>
              <a:ext cx="825914" cy="465464"/>
            </a:xfrm>
            <a:custGeom>
              <a:avLst/>
              <a:gdLst/>
              <a:ahLst/>
              <a:cxnLst/>
              <a:rect l="l" t="t" r="r" b="b"/>
              <a:pathLst>
                <a:path w="3201" h="1804" extrusionOk="0">
                  <a:moveTo>
                    <a:pt x="45" y="1"/>
                  </a:moveTo>
                  <a:lnTo>
                    <a:pt x="0" y="185"/>
                  </a:lnTo>
                  <a:lnTo>
                    <a:pt x="2710" y="901"/>
                  </a:lnTo>
                  <a:lnTo>
                    <a:pt x="3025" y="1803"/>
                  </a:lnTo>
                  <a:lnTo>
                    <a:pt x="3201" y="1741"/>
                  </a:lnTo>
                  <a:lnTo>
                    <a:pt x="2859" y="74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4"/>
          <p:cNvSpPr/>
          <p:nvPr/>
        </p:nvSpPr>
        <p:spPr>
          <a:xfrm>
            <a:off x="6034421" y="3319209"/>
            <a:ext cx="495756" cy="436108"/>
          </a:xfrm>
          <a:custGeom>
            <a:avLst/>
            <a:gdLst/>
            <a:ahLst/>
            <a:cxnLst/>
            <a:rect l="l" t="t" r="r" b="b"/>
            <a:pathLst>
              <a:path w="2544" h="2238" extrusionOk="0">
                <a:moveTo>
                  <a:pt x="630" y="0"/>
                </a:moveTo>
                <a:cubicBezTo>
                  <a:pt x="280" y="0"/>
                  <a:pt x="0" y="280"/>
                  <a:pt x="0" y="638"/>
                </a:cubicBezTo>
                <a:cubicBezTo>
                  <a:pt x="0" y="777"/>
                  <a:pt x="45" y="917"/>
                  <a:pt x="122" y="1022"/>
                </a:cubicBezTo>
                <a:cubicBezTo>
                  <a:pt x="246" y="1171"/>
                  <a:pt x="1268" y="2238"/>
                  <a:pt x="1268" y="2238"/>
                </a:cubicBezTo>
                <a:cubicBezTo>
                  <a:pt x="1268" y="2238"/>
                  <a:pt x="2301" y="1171"/>
                  <a:pt x="2414" y="1022"/>
                </a:cubicBezTo>
                <a:cubicBezTo>
                  <a:pt x="2492" y="917"/>
                  <a:pt x="2544" y="777"/>
                  <a:pt x="2544" y="638"/>
                </a:cubicBezTo>
                <a:cubicBezTo>
                  <a:pt x="2544" y="280"/>
                  <a:pt x="2256" y="0"/>
                  <a:pt x="1906" y="0"/>
                </a:cubicBezTo>
                <a:cubicBezTo>
                  <a:pt x="1558" y="0"/>
                  <a:pt x="1268" y="280"/>
                  <a:pt x="1268" y="638"/>
                </a:cubicBezTo>
                <a:cubicBezTo>
                  <a:pt x="1268" y="280"/>
                  <a:pt x="989" y="0"/>
                  <a:pt x="6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7278325" y="1778749"/>
            <a:ext cx="436113" cy="436113"/>
          </a:xfrm>
          <a:custGeom>
            <a:avLst/>
            <a:gdLst/>
            <a:ahLst/>
            <a:cxnLst/>
            <a:rect l="l" t="t" r="r" b="b"/>
            <a:pathLst>
              <a:path w="3674" h="3674" extrusionOk="0">
                <a:moveTo>
                  <a:pt x="1845" y="1160"/>
                </a:moveTo>
                <a:cubicBezTo>
                  <a:pt x="1921" y="1160"/>
                  <a:pt x="1998" y="1173"/>
                  <a:pt x="2074" y="1199"/>
                </a:cubicBezTo>
                <a:cubicBezTo>
                  <a:pt x="2450" y="1323"/>
                  <a:pt x="2660" y="1724"/>
                  <a:pt x="2536" y="2099"/>
                </a:cubicBezTo>
                <a:cubicBezTo>
                  <a:pt x="2432" y="2400"/>
                  <a:pt x="2156" y="2595"/>
                  <a:pt x="1858" y="2595"/>
                </a:cubicBezTo>
                <a:cubicBezTo>
                  <a:pt x="1781" y="2595"/>
                  <a:pt x="1704" y="2582"/>
                  <a:pt x="1627" y="2555"/>
                </a:cubicBezTo>
                <a:cubicBezTo>
                  <a:pt x="1251" y="2433"/>
                  <a:pt x="1050" y="2030"/>
                  <a:pt x="1172" y="1655"/>
                </a:cubicBezTo>
                <a:cubicBezTo>
                  <a:pt x="1270" y="1355"/>
                  <a:pt x="1546" y="1160"/>
                  <a:pt x="1845" y="1160"/>
                </a:cubicBezTo>
                <a:close/>
                <a:moveTo>
                  <a:pt x="2168" y="1"/>
                </a:moveTo>
                <a:lnTo>
                  <a:pt x="1906" y="395"/>
                </a:lnTo>
                <a:cubicBezTo>
                  <a:pt x="1888" y="394"/>
                  <a:pt x="1869" y="393"/>
                  <a:pt x="1850" y="393"/>
                </a:cubicBezTo>
                <a:cubicBezTo>
                  <a:pt x="1762" y="393"/>
                  <a:pt x="1671" y="409"/>
                  <a:pt x="1591" y="431"/>
                </a:cubicBezTo>
                <a:lnTo>
                  <a:pt x="1287" y="106"/>
                </a:lnTo>
                <a:lnTo>
                  <a:pt x="771" y="368"/>
                </a:lnTo>
                <a:lnTo>
                  <a:pt x="848" y="807"/>
                </a:lnTo>
                <a:cubicBezTo>
                  <a:pt x="779" y="876"/>
                  <a:pt x="699" y="956"/>
                  <a:pt x="639" y="1042"/>
                </a:cubicBezTo>
                <a:lnTo>
                  <a:pt x="185" y="1025"/>
                </a:lnTo>
                <a:lnTo>
                  <a:pt x="1" y="1575"/>
                </a:lnTo>
                <a:lnTo>
                  <a:pt x="376" y="1829"/>
                </a:lnTo>
                <a:cubicBezTo>
                  <a:pt x="376" y="1934"/>
                  <a:pt x="385" y="2039"/>
                  <a:pt x="403" y="2143"/>
                </a:cubicBezTo>
                <a:lnTo>
                  <a:pt x="80" y="2450"/>
                </a:lnTo>
                <a:lnTo>
                  <a:pt x="343" y="2958"/>
                </a:lnTo>
                <a:lnTo>
                  <a:pt x="779" y="2878"/>
                </a:lnTo>
                <a:cubicBezTo>
                  <a:pt x="848" y="2958"/>
                  <a:pt x="937" y="3010"/>
                  <a:pt x="1025" y="3071"/>
                </a:cubicBezTo>
                <a:lnTo>
                  <a:pt x="1014" y="3499"/>
                </a:lnTo>
                <a:lnTo>
                  <a:pt x="1566" y="3673"/>
                </a:lnTo>
                <a:lnTo>
                  <a:pt x="1812" y="3325"/>
                </a:lnTo>
                <a:cubicBezTo>
                  <a:pt x="1852" y="3325"/>
                  <a:pt x="1892" y="3326"/>
                  <a:pt x="1932" y="3326"/>
                </a:cubicBezTo>
                <a:cubicBezTo>
                  <a:pt x="1997" y="3326"/>
                  <a:pt x="2061" y="3323"/>
                  <a:pt x="2126" y="3306"/>
                </a:cubicBezTo>
                <a:lnTo>
                  <a:pt x="2422" y="3640"/>
                </a:lnTo>
                <a:lnTo>
                  <a:pt x="2939" y="3386"/>
                </a:lnTo>
                <a:lnTo>
                  <a:pt x="2850" y="2949"/>
                </a:lnTo>
                <a:cubicBezTo>
                  <a:pt x="2930" y="2878"/>
                  <a:pt x="2991" y="2792"/>
                  <a:pt x="3052" y="2704"/>
                </a:cubicBezTo>
                <a:lnTo>
                  <a:pt x="3491" y="2721"/>
                </a:lnTo>
                <a:lnTo>
                  <a:pt x="3673" y="2171"/>
                </a:lnTo>
                <a:lnTo>
                  <a:pt x="3306" y="1925"/>
                </a:lnTo>
                <a:cubicBezTo>
                  <a:pt x="3314" y="1820"/>
                  <a:pt x="3306" y="1715"/>
                  <a:pt x="3289" y="1610"/>
                </a:cubicBezTo>
                <a:lnTo>
                  <a:pt x="3621" y="1304"/>
                </a:lnTo>
                <a:lnTo>
                  <a:pt x="3358" y="798"/>
                </a:lnTo>
                <a:lnTo>
                  <a:pt x="2922" y="876"/>
                </a:lnTo>
                <a:cubicBezTo>
                  <a:pt x="2850" y="798"/>
                  <a:pt x="2781" y="710"/>
                  <a:pt x="2685" y="649"/>
                </a:cubicBezTo>
                <a:lnTo>
                  <a:pt x="2712" y="185"/>
                </a:lnTo>
                <a:lnTo>
                  <a:pt x="21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34"/>
          <p:cNvGrpSpPr/>
          <p:nvPr/>
        </p:nvGrpSpPr>
        <p:grpSpPr>
          <a:xfrm>
            <a:off x="4881580" y="742527"/>
            <a:ext cx="133260" cy="129152"/>
            <a:chOff x="3739723" y="2282290"/>
            <a:chExt cx="690824" cy="669530"/>
          </a:xfrm>
        </p:grpSpPr>
        <p:sp>
          <p:nvSpPr>
            <p:cNvPr id="796" name="Google Shape;796;p34"/>
            <p:cNvSpPr/>
            <p:nvPr/>
          </p:nvSpPr>
          <p:spPr>
            <a:xfrm>
              <a:off x="4027442" y="2698022"/>
              <a:ext cx="115137" cy="253798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20"/>
                    <a:pt x="106" y="1025"/>
                    <a:pt x="236" y="1025"/>
                  </a:cubicBezTo>
                  <a:cubicBezTo>
                    <a:pt x="360" y="1025"/>
                    <a:pt x="465" y="92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739723" y="2564067"/>
              <a:ext cx="251074" cy="117118"/>
            </a:xfrm>
            <a:custGeom>
              <a:avLst/>
              <a:gdLst/>
              <a:ahLst/>
              <a:cxnLst/>
              <a:rect l="l" t="t" r="r" b="b"/>
              <a:pathLst>
                <a:path w="1014" h="473" extrusionOk="0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8"/>
                    <a:pt x="105" y="473"/>
                    <a:pt x="235" y="473"/>
                  </a:cubicBezTo>
                  <a:lnTo>
                    <a:pt x="777" y="473"/>
                  </a:lnTo>
                  <a:cubicBezTo>
                    <a:pt x="909" y="473"/>
                    <a:pt x="1014" y="368"/>
                    <a:pt x="1014" y="235"/>
                  </a:cubicBezTo>
                  <a:cubicBezTo>
                    <a:pt x="1014" y="105"/>
                    <a:pt x="909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027442" y="2282290"/>
              <a:ext cx="115137" cy="254045"/>
            </a:xfrm>
            <a:custGeom>
              <a:avLst/>
              <a:gdLst/>
              <a:ahLst/>
              <a:cxnLst/>
              <a:rect l="l" t="t" r="r" b="b"/>
              <a:pathLst>
                <a:path w="465" h="1026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10"/>
                    <a:pt x="106" y="1025"/>
                    <a:pt x="236" y="1025"/>
                  </a:cubicBezTo>
                  <a:cubicBezTo>
                    <a:pt x="360" y="1025"/>
                    <a:pt x="465" y="91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178730" y="2553172"/>
              <a:ext cx="251817" cy="117118"/>
            </a:xfrm>
            <a:custGeom>
              <a:avLst/>
              <a:gdLst/>
              <a:ahLst/>
              <a:cxnLst/>
              <a:rect l="l" t="t" r="r" b="b"/>
              <a:pathLst>
                <a:path w="1017" h="473" extrusionOk="0">
                  <a:moveTo>
                    <a:pt x="238" y="0"/>
                  </a:moveTo>
                  <a:cubicBezTo>
                    <a:pt x="106" y="0"/>
                    <a:pt x="1" y="105"/>
                    <a:pt x="1" y="235"/>
                  </a:cubicBezTo>
                  <a:cubicBezTo>
                    <a:pt x="1" y="368"/>
                    <a:pt x="106" y="473"/>
                    <a:pt x="238" y="473"/>
                  </a:cubicBezTo>
                  <a:lnTo>
                    <a:pt x="788" y="473"/>
                  </a:lnTo>
                  <a:cubicBezTo>
                    <a:pt x="911" y="473"/>
                    <a:pt x="1016" y="368"/>
                    <a:pt x="1016" y="235"/>
                  </a:cubicBezTo>
                  <a:cubicBezTo>
                    <a:pt x="1016" y="105"/>
                    <a:pt x="911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>
            <a:off x="6806162" y="4226357"/>
            <a:ext cx="133260" cy="129152"/>
            <a:chOff x="3739723" y="2282290"/>
            <a:chExt cx="690824" cy="669530"/>
          </a:xfrm>
        </p:grpSpPr>
        <p:sp>
          <p:nvSpPr>
            <p:cNvPr id="801" name="Google Shape;801;p34"/>
            <p:cNvSpPr/>
            <p:nvPr/>
          </p:nvSpPr>
          <p:spPr>
            <a:xfrm>
              <a:off x="4027442" y="2698022"/>
              <a:ext cx="115137" cy="253798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20"/>
                    <a:pt x="106" y="1025"/>
                    <a:pt x="236" y="1025"/>
                  </a:cubicBezTo>
                  <a:cubicBezTo>
                    <a:pt x="360" y="1025"/>
                    <a:pt x="465" y="92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739723" y="2564067"/>
              <a:ext cx="251074" cy="117118"/>
            </a:xfrm>
            <a:custGeom>
              <a:avLst/>
              <a:gdLst/>
              <a:ahLst/>
              <a:cxnLst/>
              <a:rect l="l" t="t" r="r" b="b"/>
              <a:pathLst>
                <a:path w="1014" h="473" extrusionOk="0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8"/>
                    <a:pt x="105" y="473"/>
                    <a:pt x="235" y="473"/>
                  </a:cubicBezTo>
                  <a:lnTo>
                    <a:pt x="777" y="473"/>
                  </a:lnTo>
                  <a:cubicBezTo>
                    <a:pt x="909" y="473"/>
                    <a:pt x="1014" y="368"/>
                    <a:pt x="1014" y="235"/>
                  </a:cubicBezTo>
                  <a:cubicBezTo>
                    <a:pt x="1014" y="105"/>
                    <a:pt x="909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027442" y="2282290"/>
              <a:ext cx="115137" cy="254045"/>
            </a:xfrm>
            <a:custGeom>
              <a:avLst/>
              <a:gdLst/>
              <a:ahLst/>
              <a:cxnLst/>
              <a:rect l="l" t="t" r="r" b="b"/>
              <a:pathLst>
                <a:path w="465" h="1026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10"/>
                    <a:pt x="106" y="1025"/>
                    <a:pt x="236" y="1025"/>
                  </a:cubicBezTo>
                  <a:cubicBezTo>
                    <a:pt x="360" y="1025"/>
                    <a:pt x="465" y="91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4178730" y="2553172"/>
              <a:ext cx="251817" cy="117118"/>
            </a:xfrm>
            <a:custGeom>
              <a:avLst/>
              <a:gdLst/>
              <a:ahLst/>
              <a:cxnLst/>
              <a:rect l="l" t="t" r="r" b="b"/>
              <a:pathLst>
                <a:path w="1017" h="473" extrusionOk="0">
                  <a:moveTo>
                    <a:pt x="238" y="0"/>
                  </a:moveTo>
                  <a:cubicBezTo>
                    <a:pt x="106" y="0"/>
                    <a:pt x="1" y="105"/>
                    <a:pt x="1" y="235"/>
                  </a:cubicBezTo>
                  <a:cubicBezTo>
                    <a:pt x="1" y="368"/>
                    <a:pt x="106" y="473"/>
                    <a:pt x="238" y="473"/>
                  </a:cubicBezTo>
                  <a:lnTo>
                    <a:pt x="788" y="473"/>
                  </a:lnTo>
                  <a:cubicBezTo>
                    <a:pt x="911" y="473"/>
                    <a:pt x="1016" y="368"/>
                    <a:pt x="1016" y="235"/>
                  </a:cubicBezTo>
                  <a:cubicBezTo>
                    <a:pt x="1016" y="105"/>
                    <a:pt x="911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4"/>
          <p:cNvSpPr/>
          <p:nvPr/>
        </p:nvSpPr>
        <p:spPr>
          <a:xfrm>
            <a:off x="7964849" y="2089490"/>
            <a:ext cx="306603" cy="24885"/>
          </a:xfrm>
          <a:custGeom>
            <a:avLst/>
            <a:gdLst/>
            <a:ahLst/>
            <a:cxnLst/>
            <a:rect l="l" t="t" r="r" b="b"/>
            <a:pathLst>
              <a:path w="4189" h="340" extrusionOk="0">
                <a:moveTo>
                  <a:pt x="166" y="0"/>
                </a:moveTo>
                <a:cubicBezTo>
                  <a:pt x="80" y="0"/>
                  <a:pt x="0" y="78"/>
                  <a:pt x="0" y="166"/>
                </a:cubicBezTo>
                <a:cubicBezTo>
                  <a:pt x="0" y="262"/>
                  <a:pt x="80" y="340"/>
                  <a:pt x="166" y="340"/>
                </a:cubicBezTo>
                <a:lnTo>
                  <a:pt x="657" y="340"/>
                </a:lnTo>
                <a:cubicBezTo>
                  <a:pt x="743" y="340"/>
                  <a:pt x="823" y="262"/>
                  <a:pt x="823" y="166"/>
                </a:cubicBezTo>
                <a:cubicBezTo>
                  <a:pt x="823" y="78"/>
                  <a:pt x="743" y="0"/>
                  <a:pt x="657" y="0"/>
                </a:cubicBezTo>
                <a:close/>
                <a:moveTo>
                  <a:pt x="1496" y="0"/>
                </a:moveTo>
                <a:cubicBezTo>
                  <a:pt x="1400" y="0"/>
                  <a:pt x="1329" y="78"/>
                  <a:pt x="1329" y="166"/>
                </a:cubicBezTo>
                <a:cubicBezTo>
                  <a:pt x="1329" y="262"/>
                  <a:pt x="1400" y="340"/>
                  <a:pt x="1496" y="340"/>
                </a:cubicBezTo>
                <a:lnTo>
                  <a:pt x="2336" y="340"/>
                </a:lnTo>
                <a:cubicBezTo>
                  <a:pt x="2430" y="340"/>
                  <a:pt x="2510" y="262"/>
                  <a:pt x="2510" y="166"/>
                </a:cubicBezTo>
                <a:cubicBezTo>
                  <a:pt x="2510" y="78"/>
                  <a:pt x="2430" y="0"/>
                  <a:pt x="2336" y="0"/>
                </a:cubicBezTo>
                <a:close/>
                <a:moveTo>
                  <a:pt x="3184" y="0"/>
                </a:moveTo>
                <a:cubicBezTo>
                  <a:pt x="3087" y="0"/>
                  <a:pt x="3007" y="78"/>
                  <a:pt x="3007" y="166"/>
                </a:cubicBezTo>
                <a:cubicBezTo>
                  <a:pt x="3007" y="262"/>
                  <a:pt x="3087" y="340"/>
                  <a:pt x="3184" y="340"/>
                </a:cubicBezTo>
                <a:lnTo>
                  <a:pt x="4023" y="340"/>
                </a:lnTo>
                <a:cubicBezTo>
                  <a:pt x="4120" y="340"/>
                  <a:pt x="4189" y="262"/>
                  <a:pt x="4189" y="166"/>
                </a:cubicBezTo>
                <a:cubicBezTo>
                  <a:pt x="4189" y="78"/>
                  <a:pt x="4120" y="0"/>
                  <a:pt x="40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 rot="10800000">
            <a:off x="5745911" y="850355"/>
            <a:ext cx="371307" cy="91637"/>
            <a:chOff x="4241622" y="1303995"/>
            <a:chExt cx="1256112" cy="310004"/>
          </a:xfrm>
        </p:grpSpPr>
        <p:sp>
          <p:nvSpPr>
            <p:cNvPr id="807" name="Google Shape;807;p34"/>
            <p:cNvSpPr/>
            <p:nvPr/>
          </p:nvSpPr>
          <p:spPr>
            <a:xfrm>
              <a:off x="4644479" y="1305976"/>
              <a:ext cx="853255" cy="67349"/>
            </a:xfrm>
            <a:custGeom>
              <a:avLst/>
              <a:gdLst/>
              <a:ahLst/>
              <a:cxnLst/>
              <a:rect l="l" t="t" r="r" b="b"/>
              <a:pathLst>
                <a:path w="3446" h="272" extrusionOk="0">
                  <a:moveTo>
                    <a:pt x="141" y="1"/>
                  </a:moveTo>
                  <a:cubicBezTo>
                    <a:pt x="61" y="1"/>
                    <a:pt x="0" y="62"/>
                    <a:pt x="0" y="131"/>
                  </a:cubicBezTo>
                  <a:cubicBezTo>
                    <a:pt x="0" y="211"/>
                    <a:pt x="61" y="271"/>
                    <a:pt x="141" y="271"/>
                  </a:cubicBezTo>
                  <a:lnTo>
                    <a:pt x="3305" y="271"/>
                  </a:lnTo>
                  <a:cubicBezTo>
                    <a:pt x="3385" y="271"/>
                    <a:pt x="3446" y="211"/>
                    <a:pt x="3446" y="131"/>
                  </a:cubicBezTo>
                  <a:cubicBezTo>
                    <a:pt x="3446" y="62"/>
                    <a:pt x="3385" y="1"/>
                    <a:pt x="3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4241622" y="1303995"/>
              <a:ext cx="221113" cy="69330"/>
            </a:xfrm>
            <a:custGeom>
              <a:avLst/>
              <a:gdLst/>
              <a:ahLst/>
              <a:cxnLst/>
              <a:rect l="l" t="t" r="r" b="b"/>
              <a:pathLst>
                <a:path w="893" h="280" extrusionOk="0">
                  <a:moveTo>
                    <a:pt x="133" y="0"/>
                  </a:moveTo>
                  <a:cubicBezTo>
                    <a:pt x="61" y="0"/>
                    <a:pt x="1" y="70"/>
                    <a:pt x="1" y="139"/>
                  </a:cubicBezTo>
                  <a:cubicBezTo>
                    <a:pt x="1" y="219"/>
                    <a:pt x="61" y="279"/>
                    <a:pt x="133" y="279"/>
                  </a:cubicBezTo>
                  <a:lnTo>
                    <a:pt x="754" y="279"/>
                  </a:lnTo>
                  <a:cubicBezTo>
                    <a:pt x="832" y="279"/>
                    <a:pt x="892" y="219"/>
                    <a:pt x="892" y="139"/>
                  </a:cubicBezTo>
                  <a:cubicBezTo>
                    <a:pt x="892" y="70"/>
                    <a:pt x="832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4241622" y="1543926"/>
              <a:ext cx="853503" cy="70073"/>
            </a:xfrm>
            <a:custGeom>
              <a:avLst/>
              <a:gdLst/>
              <a:ahLst/>
              <a:cxnLst/>
              <a:rect l="l" t="t" r="r" b="b"/>
              <a:pathLst>
                <a:path w="3447" h="283" extrusionOk="0">
                  <a:moveTo>
                    <a:pt x="133" y="1"/>
                  </a:moveTo>
                  <a:cubicBezTo>
                    <a:pt x="61" y="1"/>
                    <a:pt x="1" y="62"/>
                    <a:pt x="1" y="141"/>
                  </a:cubicBezTo>
                  <a:cubicBezTo>
                    <a:pt x="1" y="219"/>
                    <a:pt x="61" y="282"/>
                    <a:pt x="133" y="282"/>
                  </a:cubicBezTo>
                  <a:lnTo>
                    <a:pt x="832" y="282"/>
                  </a:lnTo>
                  <a:cubicBezTo>
                    <a:pt x="901" y="282"/>
                    <a:pt x="972" y="219"/>
                    <a:pt x="972" y="141"/>
                  </a:cubicBezTo>
                  <a:cubicBezTo>
                    <a:pt x="972" y="62"/>
                    <a:pt x="901" y="1"/>
                    <a:pt x="832" y="1"/>
                  </a:cubicBezTo>
                  <a:close/>
                  <a:moveTo>
                    <a:pt x="1522" y="1"/>
                  </a:moveTo>
                  <a:cubicBezTo>
                    <a:pt x="1444" y="1"/>
                    <a:pt x="1384" y="62"/>
                    <a:pt x="1384" y="141"/>
                  </a:cubicBezTo>
                  <a:cubicBezTo>
                    <a:pt x="1384" y="219"/>
                    <a:pt x="1444" y="282"/>
                    <a:pt x="1522" y="282"/>
                  </a:cubicBezTo>
                  <a:lnTo>
                    <a:pt x="2213" y="282"/>
                  </a:lnTo>
                  <a:cubicBezTo>
                    <a:pt x="2292" y="282"/>
                    <a:pt x="2353" y="219"/>
                    <a:pt x="2353" y="141"/>
                  </a:cubicBezTo>
                  <a:cubicBezTo>
                    <a:pt x="2353" y="62"/>
                    <a:pt x="2292" y="1"/>
                    <a:pt x="2213" y="1"/>
                  </a:cubicBezTo>
                  <a:close/>
                  <a:moveTo>
                    <a:pt x="2913" y="1"/>
                  </a:moveTo>
                  <a:cubicBezTo>
                    <a:pt x="2834" y="1"/>
                    <a:pt x="2773" y="62"/>
                    <a:pt x="2773" y="141"/>
                  </a:cubicBezTo>
                  <a:cubicBezTo>
                    <a:pt x="2773" y="219"/>
                    <a:pt x="2834" y="282"/>
                    <a:pt x="2913" y="282"/>
                  </a:cubicBezTo>
                  <a:lnTo>
                    <a:pt x="3306" y="282"/>
                  </a:lnTo>
                  <a:cubicBezTo>
                    <a:pt x="3386" y="282"/>
                    <a:pt x="3447" y="219"/>
                    <a:pt x="3447" y="141"/>
                  </a:cubicBezTo>
                  <a:cubicBezTo>
                    <a:pt x="3447" y="62"/>
                    <a:pt x="3386" y="1"/>
                    <a:pt x="3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4"/>
          <p:cNvSpPr/>
          <p:nvPr/>
        </p:nvSpPr>
        <p:spPr>
          <a:xfrm>
            <a:off x="4881559" y="3294319"/>
            <a:ext cx="306603" cy="24885"/>
          </a:xfrm>
          <a:custGeom>
            <a:avLst/>
            <a:gdLst/>
            <a:ahLst/>
            <a:cxnLst/>
            <a:rect l="l" t="t" r="r" b="b"/>
            <a:pathLst>
              <a:path w="4189" h="340" extrusionOk="0">
                <a:moveTo>
                  <a:pt x="166" y="0"/>
                </a:moveTo>
                <a:cubicBezTo>
                  <a:pt x="80" y="0"/>
                  <a:pt x="0" y="78"/>
                  <a:pt x="0" y="166"/>
                </a:cubicBezTo>
                <a:cubicBezTo>
                  <a:pt x="0" y="262"/>
                  <a:pt x="80" y="340"/>
                  <a:pt x="166" y="340"/>
                </a:cubicBezTo>
                <a:lnTo>
                  <a:pt x="657" y="340"/>
                </a:lnTo>
                <a:cubicBezTo>
                  <a:pt x="743" y="340"/>
                  <a:pt x="823" y="262"/>
                  <a:pt x="823" y="166"/>
                </a:cubicBezTo>
                <a:cubicBezTo>
                  <a:pt x="823" y="78"/>
                  <a:pt x="743" y="0"/>
                  <a:pt x="657" y="0"/>
                </a:cubicBezTo>
                <a:close/>
                <a:moveTo>
                  <a:pt x="1496" y="0"/>
                </a:moveTo>
                <a:cubicBezTo>
                  <a:pt x="1400" y="0"/>
                  <a:pt x="1329" y="78"/>
                  <a:pt x="1329" y="166"/>
                </a:cubicBezTo>
                <a:cubicBezTo>
                  <a:pt x="1329" y="262"/>
                  <a:pt x="1400" y="340"/>
                  <a:pt x="1496" y="340"/>
                </a:cubicBezTo>
                <a:lnTo>
                  <a:pt x="2336" y="340"/>
                </a:lnTo>
                <a:cubicBezTo>
                  <a:pt x="2430" y="340"/>
                  <a:pt x="2510" y="262"/>
                  <a:pt x="2510" y="166"/>
                </a:cubicBezTo>
                <a:cubicBezTo>
                  <a:pt x="2510" y="78"/>
                  <a:pt x="2430" y="0"/>
                  <a:pt x="2336" y="0"/>
                </a:cubicBezTo>
                <a:close/>
                <a:moveTo>
                  <a:pt x="3184" y="0"/>
                </a:moveTo>
                <a:cubicBezTo>
                  <a:pt x="3087" y="0"/>
                  <a:pt x="3007" y="78"/>
                  <a:pt x="3007" y="166"/>
                </a:cubicBezTo>
                <a:cubicBezTo>
                  <a:pt x="3007" y="262"/>
                  <a:pt x="3087" y="340"/>
                  <a:pt x="3184" y="340"/>
                </a:cubicBezTo>
                <a:lnTo>
                  <a:pt x="4023" y="340"/>
                </a:lnTo>
                <a:cubicBezTo>
                  <a:pt x="4120" y="340"/>
                  <a:pt x="4189" y="262"/>
                  <a:pt x="4189" y="166"/>
                </a:cubicBezTo>
                <a:cubicBezTo>
                  <a:pt x="4189" y="78"/>
                  <a:pt x="4120" y="0"/>
                  <a:pt x="40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743161" y="1345754"/>
            <a:ext cx="91582" cy="91638"/>
          </a:xfrm>
          <a:custGeom>
            <a:avLst/>
            <a:gdLst/>
            <a:ahLst/>
            <a:cxnLst/>
            <a:rect l="l" t="t" r="r" b="b"/>
            <a:pathLst>
              <a:path w="3279" h="3281" extrusionOk="0">
                <a:moveTo>
                  <a:pt x="1644" y="0"/>
                </a:moveTo>
                <a:lnTo>
                  <a:pt x="1136" y="1129"/>
                </a:lnTo>
                <a:lnTo>
                  <a:pt x="1" y="1635"/>
                </a:lnTo>
                <a:lnTo>
                  <a:pt x="1136" y="2143"/>
                </a:lnTo>
                <a:lnTo>
                  <a:pt x="1644" y="3280"/>
                </a:lnTo>
                <a:lnTo>
                  <a:pt x="2152" y="2143"/>
                </a:lnTo>
                <a:lnTo>
                  <a:pt x="3279" y="1635"/>
                </a:lnTo>
                <a:lnTo>
                  <a:pt x="2152" y="1129"/>
                </a:lnTo>
                <a:lnTo>
                  <a:pt x="1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7598262" y="910804"/>
            <a:ext cx="91582" cy="91638"/>
          </a:xfrm>
          <a:custGeom>
            <a:avLst/>
            <a:gdLst/>
            <a:ahLst/>
            <a:cxnLst/>
            <a:rect l="l" t="t" r="r" b="b"/>
            <a:pathLst>
              <a:path w="3279" h="3281" extrusionOk="0">
                <a:moveTo>
                  <a:pt x="1644" y="0"/>
                </a:moveTo>
                <a:lnTo>
                  <a:pt x="1136" y="1129"/>
                </a:lnTo>
                <a:lnTo>
                  <a:pt x="1" y="1635"/>
                </a:lnTo>
                <a:lnTo>
                  <a:pt x="1136" y="2143"/>
                </a:lnTo>
                <a:lnTo>
                  <a:pt x="1644" y="3280"/>
                </a:lnTo>
                <a:lnTo>
                  <a:pt x="2152" y="2143"/>
                </a:lnTo>
                <a:lnTo>
                  <a:pt x="3279" y="1635"/>
                </a:lnTo>
                <a:lnTo>
                  <a:pt x="2152" y="1129"/>
                </a:lnTo>
                <a:lnTo>
                  <a:pt x="1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4"/>
          <p:cNvGrpSpPr/>
          <p:nvPr/>
        </p:nvGrpSpPr>
        <p:grpSpPr>
          <a:xfrm>
            <a:off x="6274207" y="327245"/>
            <a:ext cx="1036471" cy="1137866"/>
            <a:chOff x="3758022" y="3565669"/>
            <a:chExt cx="922784" cy="1013058"/>
          </a:xfrm>
        </p:grpSpPr>
        <p:sp>
          <p:nvSpPr>
            <p:cNvPr id="814" name="Google Shape;814;p34"/>
            <p:cNvSpPr/>
            <p:nvPr/>
          </p:nvSpPr>
          <p:spPr>
            <a:xfrm>
              <a:off x="3758022" y="3565669"/>
              <a:ext cx="111564" cy="128983"/>
            </a:xfrm>
            <a:custGeom>
              <a:avLst/>
              <a:gdLst/>
              <a:ahLst/>
              <a:cxnLst/>
              <a:rect l="l" t="t" r="r" b="b"/>
              <a:pathLst>
                <a:path w="807" h="933" extrusionOk="0">
                  <a:moveTo>
                    <a:pt x="179" y="1"/>
                  </a:moveTo>
                  <a:cubicBezTo>
                    <a:pt x="145" y="1"/>
                    <a:pt x="111" y="12"/>
                    <a:pt x="81" y="34"/>
                  </a:cubicBezTo>
                  <a:cubicBezTo>
                    <a:pt x="11" y="76"/>
                    <a:pt x="1" y="173"/>
                    <a:pt x="45" y="244"/>
                  </a:cubicBezTo>
                  <a:lnTo>
                    <a:pt x="526" y="874"/>
                  </a:lnTo>
                  <a:cubicBezTo>
                    <a:pt x="555" y="913"/>
                    <a:pt x="600" y="933"/>
                    <a:pt x="643" y="933"/>
                  </a:cubicBezTo>
                  <a:cubicBezTo>
                    <a:pt x="676" y="933"/>
                    <a:pt x="709" y="922"/>
                    <a:pt x="735" y="899"/>
                  </a:cubicBezTo>
                  <a:cubicBezTo>
                    <a:pt x="754" y="891"/>
                    <a:pt x="763" y="874"/>
                    <a:pt x="780" y="863"/>
                  </a:cubicBezTo>
                  <a:cubicBezTo>
                    <a:pt x="807" y="811"/>
                    <a:pt x="807" y="742"/>
                    <a:pt x="771" y="689"/>
                  </a:cubicBezTo>
                  <a:lnTo>
                    <a:pt x="291" y="60"/>
                  </a:lnTo>
                  <a:cubicBezTo>
                    <a:pt x="266" y="20"/>
                    <a:pt x="223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57281" y="3753957"/>
              <a:ext cx="67740" cy="824770"/>
            </a:xfrm>
            <a:custGeom>
              <a:avLst/>
              <a:gdLst/>
              <a:ahLst/>
              <a:cxnLst/>
              <a:rect l="l" t="t" r="r" b="b"/>
              <a:pathLst>
                <a:path w="490" h="5966" extrusionOk="0">
                  <a:moveTo>
                    <a:pt x="271" y="1"/>
                  </a:moveTo>
                  <a:cubicBezTo>
                    <a:pt x="150" y="1"/>
                    <a:pt x="45" y="106"/>
                    <a:pt x="45" y="228"/>
                  </a:cubicBezTo>
                  <a:lnTo>
                    <a:pt x="9" y="5212"/>
                  </a:lnTo>
                  <a:cubicBezTo>
                    <a:pt x="1" y="5308"/>
                    <a:pt x="62" y="5388"/>
                    <a:pt x="141" y="5422"/>
                  </a:cubicBezTo>
                  <a:lnTo>
                    <a:pt x="133" y="5877"/>
                  </a:lnTo>
                  <a:cubicBezTo>
                    <a:pt x="133" y="5921"/>
                    <a:pt x="166" y="5965"/>
                    <a:pt x="219" y="5965"/>
                  </a:cubicBezTo>
                  <a:cubicBezTo>
                    <a:pt x="271" y="5965"/>
                    <a:pt x="307" y="5921"/>
                    <a:pt x="307" y="5877"/>
                  </a:cubicBezTo>
                  <a:lnTo>
                    <a:pt x="315" y="5422"/>
                  </a:lnTo>
                  <a:cubicBezTo>
                    <a:pt x="395" y="5388"/>
                    <a:pt x="448" y="5308"/>
                    <a:pt x="448" y="5220"/>
                  </a:cubicBezTo>
                  <a:lnTo>
                    <a:pt x="490" y="228"/>
                  </a:lnTo>
                  <a:cubicBezTo>
                    <a:pt x="490" y="106"/>
                    <a:pt x="395" y="9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903178" y="3745939"/>
              <a:ext cx="777628" cy="325705"/>
            </a:xfrm>
            <a:custGeom>
              <a:avLst/>
              <a:gdLst/>
              <a:ahLst/>
              <a:cxnLst/>
              <a:rect l="l" t="t" r="r" b="b"/>
              <a:pathLst>
                <a:path w="5625" h="2356" extrusionOk="0">
                  <a:moveTo>
                    <a:pt x="258" y="0"/>
                  </a:moveTo>
                  <a:cubicBezTo>
                    <a:pt x="170" y="0"/>
                    <a:pt x="87" y="57"/>
                    <a:pt x="53" y="147"/>
                  </a:cubicBezTo>
                  <a:cubicBezTo>
                    <a:pt x="0" y="260"/>
                    <a:pt x="63" y="382"/>
                    <a:pt x="177" y="426"/>
                  </a:cubicBezTo>
                  <a:lnTo>
                    <a:pt x="4827" y="2235"/>
                  </a:lnTo>
                  <a:cubicBezTo>
                    <a:pt x="4854" y="2244"/>
                    <a:pt x="4881" y="2248"/>
                    <a:pt x="4908" y="2248"/>
                  </a:cubicBezTo>
                  <a:cubicBezTo>
                    <a:pt x="4967" y="2248"/>
                    <a:pt x="5022" y="2226"/>
                    <a:pt x="5064" y="2183"/>
                  </a:cubicBezTo>
                  <a:lnTo>
                    <a:pt x="5492" y="2351"/>
                  </a:lnTo>
                  <a:cubicBezTo>
                    <a:pt x="5501" y="2354"/>
                    <a:pt x="5511" y="2356"/>
                    <a:pt x="5520" y="2356"/>
                  </a:cubicBezTo>
                  <a:cubicBezTo>
                    <a:pt x="5556" y="2356"/>
                    <a:pt x="5592" y="2331"/>
                    <a:pt x="5606" y="2298"/>
                  </a:cubicBezTo>
                  <a:cubicBezTo>
                    <a:pt x="5625" y="2254"/>
                    <a:pt x="5597" y="2202"/>
                    <a:pt x="5553" y="2183"/>
                  </a:cubicBezTo>
                  <a:lnTo>
                    <a:pt x="5125" y="2017"/>
                  </a:lnTo>
                  <a:cubicBezTo>
                    <a:pt x="5125" y="1931"/>
                    <a:pt x="5073" y="1851"/>
                    <a:pt x="4985" y="1826"/>
                  </a:cubicBezTo>
                  <a:lnTo>
                    <a:pt x="334" y="15"/>
                  </a:lnTo>
                  <a:cubicBezTo>
                    <a:pt x="309" y="5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801569" y="3782021"/>
              <a:ext cx="493396" cy="387639"/>
            </a:xfrm>
            <a:custGeom>
              <a:avLst/>
              <a:gdLst/>
              <a:ahLst/>
              <a:cxnLst/>
              <a:rect l="l" t="t" r="r" b="b"/>
              <a:pathLst>
                <a:path w="3569" h="2804" extrusionOk="0">
                  <a:moveTo>
                    <a:pt x="3504" y="0"/>
                  </a:moveTo>
                  <a:cubicBezTo>
                    <a:pt x="3481" y="0"/>
                    <a:pt x="3455" y="9"/>
                    <a:pt x="3430" y="25"/>
                  </a:cubicBezTo>
                  <a:lnTo>
                    <a:pt x="81" y="2623"/>
                  </a:lnTo>
                  <a:cubicBezTo>
                    <a:pt x="28" y="2656"/>
                    <a:pt x="1" y="2728"/>
                    <a:pt x="20" y="2772"/>
                  </a:cubicBezTo>
                  <a:cubicBezTo>
                    <a:pt x="28" y="2793"/>
                    <a:pt x="45" y="2803"/>
                    <a:pt x="67" y="2803"/>
                  </a:cubicBezTo>
                  <a:cubicBezTo>
                    <a:pt x="89" y="2803"/>
                    <a:pt x="115" y="2793"/>
                    <a:pt x="141" y="2772"/>
                  </a:cubicBezTo>
                  <a:lnTo>
                    <a:pt x="3491" y="182"/>
                  </a:lnTo>
                  <a:lnTo>
                    <a:pt x="3516" y="157"/>
                  </a:lnTo>
                  <a:cubicBezTo>
                    <a:pt x="3552" y="113"/>
                    <a:pt x="3568" y="69"/>
                    <a:pt x="3560" y="33"/>
                  </a:cubicBezTo>
                  <a:cubicBezTo>
                    <a:pt x="3551" y="11"/>
                    <a:pt x="3530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766732" y="3642671"/>
              <a:ext cx="245385" cy="224786"/>
            </a:xfrm>
            <a:custGeom>
              <a:avLst/>
              <a:gdLst/>
              <a:ahLst/>
              <a:cxnLst/>
              <a:rect l="l" t="t" r="r" b="b"/>
              <a:pathLst>
                <a:path w="1775" h="1626" extrusionOk="0">
                  <a:moveTo>
                    <a:pt x="895" y="0"/>
                  </a:moveTo>
                  <a:cubicBezTo>
                    <a:pt x="839" y="0"/>
                    <a:pt x="782" y="6"/>
                    <a:pt x="725" y="19"/>
                  </a:cubicBezTo>
                  <a:cubicBezTo>
                    <a:pt x="288" y="107"/>
                    <a:pt x="1" y="535"/>
                    <a:pt x="95" y="980"/>
                  </a:cubicBezTo>
                  <a:cubicBezTo>
                    <a:pt x="173" y="1364"/>
                    <a:pt x="510" y="1626"/>
                    <a:pt x="893" y="1626"/>
                  </a:cubicBezTo>
                  <a:cubicBezTo>
                    <a:pt x="948" y="1626"/>
                    <a:pt x="1003" y="1621"/>
                    <a:pt x="1059" y="1610"/>
                  </a:cubicBezTo>
                  <a:cubicBezTo>
                    <a:pt x="1495" y="1513"/>
                    <a:pt x="1774" y="1085"/>
                    <a:pt x="1688" y="648"/>
                  </a:cubicBezTo>
                  <a:cubicBezTo>
                    <a:pt x="1604" y="269"/>
                    <a:pt x="1269" y="0"/>
                    <a:pt x="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34"/>
          <p:cNvSpPr/>
          <p:nvPr/>
        </p:nvSpPr>
        <p:spPr>
          <a:xfrm>
            <a:off x="7598262" y="3962054"/>
            <a:ext cx="91582" cy="91638"/>
          </a:xfrm>
          <a:custGeom>
            <a:avLst/>
            <a:gdLst/>
            <a:ahLst/>
            <a:cxnLst/>
            <a:rect l="l" t="t" r="r" b="b"/>
            <a:pathLst>
              <a:path w="3279" h="3281" extrusionOk="0">
                <a:moveTo>
                  <a:pt x="1644" y="0"/>
                </a:moveTo>
                <a:lnTo>
                  <a:pt x="1136" y="1129"/>
                </a:lnTo>
                <a:lnTo>
                  <a:pt x="1" y="1635"/>
                </a:lnTo>
                <a:lnTo>
                  <a:pt x="1136" y="2143"/>
                </a:lnTo>
                <a:lnTo>
                  <a:pt x="1644" y="3280"/>
                </a:lnTo>
                <a:lnTo>
                  <a:pt x="2152" y="2143"/>
                </a:lnTo>
                <a:lnTo>
                  <a:pt x="3279" y="1635"/>
                </a:lnTo>
                <a:lnTo>
                  <a:pt x="2152" y="1129"/>
                </a:lnTo>
                <a:lnTo>
                  <a:pt x="1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5"/>
          <p:cNvSpPr txBox="1">
            <a:spLocks noGrp="1"/>
          </p:cNvSpPr>
          <p:nvPr>
            <p:ph type="title"/>
          </p:nvPr>
        </p:nvSpPr>
        <p:spPr>
          <a:xfrm>
            <a:off x="2800475" y="841971"/>
            <a:ext cx="3543050" cy="1098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 Deployment</a:t>
            </a:r>
            <a:endParaRPr dirty="0"/>
          </a:p>
        </p:txBody>
      </p:sp>
      <p:sp>
        <p:nvSpPr>
          <p:cNvPr id="1113" name="Google Shape;1113;p45"/>
          <p:cNvSpPr txBox="1">
            <a:spLocks noGrp="1"/>
          </p:cNvSpPr>
          <p:nvPr>
            <p:ph type="subTitle" idx="1"/>
          </p:nvPr>
        </p:nvSpPr>
        <p:spPr>
          <a:xfrm>
            <a:off x="2726092" y="1940407"/>
            <a:ext cx="4492411" cy="64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Saved models and app.py that access the saved models  are Checked in on git.</a:t>
            </a:r>
          </a:p>
        </p:txBody>
      </p:sp>
      <p:sp>
        <p:nvSpPr>
          <p:cNvPr id="4" name="Google Shape;1190;p47">
            <a:extLst>
              <a:ext uri="{FF2B5EF4-FFF2-40B4-BE49-F238E27FC236}">
                <a16:creationId xmlns:a16="http://schemas.microsoft.com/office/drawing/2014/main" id="{1CC78D74-C55E-02DD-FCE7-A7DF0A7E461F}"/>
              </a:ext>
            </a:extLst>
          </p:cNvPr>
          <p:cNvSpPr/>
          <p:nvPr/>
        </p:nvSpPr>
        <p:spPr>
          <a:xfrm rot="10800000">
            <a:off x="1925498" y="192892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190;p47">
            <a:extLst>
              <a:ext uri="{FF2B5EF4-FFF2-40B4-BE49-F238E27FC236}">
                <a16:creationId xmlns:a16="http://schemas.microsoft.com/office/drawing/2014/main" id="{482002ED-CF23-3C64-18F7-B3E73BB9F5CA}"/>
              </a:ext>
            </a:extLst>
          </p:cNvPr>
          <p:cNvSpPr/>
          <p:nvPr/>
        </p:nvSpPr>
        <p:spPr>
          <a:xfrm rot="10800000">
            <a:off x="1925497" y="2781300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190;p47">
            <a:extLst>
              <a:ext uri="{FF2B5EF4-FFF2-40B4-BE49-F238E27FC236}">
                <a16:creationId xmlns:a16="http://schemas.microsoft.com/office/drawing/2014/main" id="{5CDEF4D1-D5B7-95CE-74A6-42BC817F436E}"/>
              </a:ext>
            </a:extLst>
          </p:cNvPr>
          <p:cNvSpPr/>
          <p:nvPr/>
        </p:nvSpPr>
        <p:spPr>
          <a:xfrm rot="10800000">
            <a:off x="1925497" y="3633676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0A6C0-6514-8A97-7404-EE216C06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47" y="2032976"/>
            <a:ext cx="477697" cy="477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67308-DEE5-FDA6-E69C-21DD0C66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547" y="2867187"/>
            <a:ext cx="455468" cy="455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740AF7-8550-BF28-5439-11A512099008}"/>
              </a:ext>
            </a:extLst>
          </p:cNvPr>
          <p:cNvSpPr txBox="1"/>
          <p:nvPr/>
        </p:nvSpPr>
        <p:spPr>
          <a:xfrm>
            <a:off x="2726092" y="2941032"/>
            <a:ext cx="4465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gtree" panose="020B0604020202020204" charset="0"/>
              </a:rPr>
              <a:t>Connected git hub repo  </a:t>
            </a:r>
            <a:r>
              <a:rPr lang="en-US" dirty="0" err="1">
                <a:latin typeface="Figtree" panose="020B0604020202020204" charset="0"/>
              </a:rPr>
              <a:t>streamlit</a:t>
            </a:r>
            <a:r>
              <a:rPr lang="en-US" dirty="0">
                <a:latin typeface="Figtree" panose="020B0604020202020204" charset="0"/>
              </a:rPr>
              <a:t> app.</a:t>
            </a:r>
            <a:endParaRPr lang="en-CA" dirty="0">
              <a:latin typeface="Figtree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6CE98-BFFC-7FC3-2EC9-F42F963BD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547" y="3752305"/>
            <a:ext cx="448541" cy="4485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FC47C-D955-A4C7-FAB6-7E64FDBAFB78}"/>
              </a:ext>
            </a:extLst>
          </p:cNvPr>
          <p:cNvSpPr txBox="1"/>
          <p:nvPr/>
        </p:nvSpPr>
        <p:spPr>
          <a:xfrm>
            <a:off x="2726092" y="3822686"/>
            <a:ext cx="4720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gtree" panose="020B0604020202020204" charset="0"/>
              </a:rPr>
              <a:t>Deployed the model in </a:t>
            </a:r>
            <a:r>
              <a:rPr lang="en-US" dirty="0" err="1">
                <a:latin typeface="Figtree" panose="020B0604020202020204" charset="0"/>
              </a:rPr>
              <a:t>streamlit</a:t>
            </a:r>
            <a:r>
              <a:rPr lang="en-US" dirty="0">
                <a:latin typeface="Figtree" panose="020B0604020202020204" charset="0"/>
              </a:rPr>
              <a:t> app</a:t>
            </a:r>
            <a:endParaRPr lang="en-CA" dirty="0">
              <a:latin typeface="Figtree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0D9FD9-55D2-47CC-9EFD-165DC597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98" y="575137"/>
            <a:ext cx="4797968" cy="3993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4A528-02A9-82E5-EB8D-FC424B15EB47}"/>
              </a:ext>
            </a:extLst>
          </p:cNvPr>
          <p:cNvSpPr txBox="1"/>
          <p:nvPr/>
        </p:nvSpPr>
        <p:spPr>
          <a:xfrm>
            <a:off x="950768" y="1265157"/>
            <a:ext cx="4575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6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Thanks!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3C52E-D3C3-8939-94CC-495C43961817}"/>
              </a:ext>
            </a:extLst>
          </p:cNvPr>
          <p:cNvSpPr txBox="1"/>
          <p:nvPr/>
        </p:nvSpPr>
        <p:spPr>
          <a:xfrm>
            <a:off x="950768" y="2219264"/>
            <a:ext cx="4575462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Figtree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gtree"/>
                <a:sym typeface="Figtree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40" name="Google Shape;940;p38"/>
          <p:cNvSpPr txBox="1">
            <a:spLocks noGrp="1"/>
          </p:cNvSpPr>
          <p:nvPr>
            <p:ph type="subTitle" idx="1"/>
          </p:nvPr>
        </p:nvSpPr>
        <p:spPr>
          <a:xfrm>
            <a:off x="4572000" y="1818647"/>
            <a:ext cx="2988600" cy="19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User Input Parameters​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Model Selection​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Revenue Prediction​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​</a:t>
            </a:r>
            <a:endParaRPr dirty="0"/>
          </a:p>
        </p:txBody>
      </p:sp>
      <p:sp>
        <p:nvSpPr>
          <p:cNvPr id="941" name="Google Shape;941;p38"/>
          <p:cNvSpPr txBox="1">
            <a:spLocks noGrp="1"/>
          </p:cNvSpPr>
          <p:nvPr>
            <p:ph type="subTitle" idx="2"/>
          </p:nvPr>
        </p:nvSpPr>
        <p:spPr>
          <a:xfrm>
            <a:off x="1023584" y="1824448"/>
            <a:ext cx="2988600" cy="19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Provide a user-friendly interface to predict total revenue using various regression models.​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Leverage historical product data and machine learning models to forecast financial outcomes.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43D42-61E4-539E-B690-A7024549E918}"/>
              </a:ext>
            </a:extLst>
          </p:cNvPr>
          <p:cNvSpPr txBox="1"/>
          <p:nvPr/>
        </p:nvSpPr>
        <p:spPr>
          <a:xfrm>
            <a:off x="1023584" y="1449315"/>
            <a:ext cx="484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Objective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550DB-4D55-E60D-49B7-238DA4E835A5}"/>
              </a:ext>
            </a:extLst>
          </p:cNvPr>
          <p:cNvSpPr txBox="1"/>
          <p:nvPr/>
        </p:nvSpPr>
        <p:spPr>
          <a:xfrm>
            <a:off x="4572000" y="1449315"/>
            <a:ext cx="484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Key Features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: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 Preparation</a:t>
            </a:r>
            <a:endParaRPr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subTitle" idx="1"/>
          </p:nvPr>
        </p:nvSpPr>
        <p:spPr>
          <a:xfrm>
            <a:off x="5235341" y="2578677"/>
            <a:ext cx="2755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Order Processing Time​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Order Weekday, Month, Year​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Total Revenue (Target Variable)</a:t>
            </a:r>
            <a:endParaRPr sz="1200" dirty="0"/>
          </a:p>
        </p:txBody>
      </p:sp>
      <p:sp>
        <p:nvSpPr>
          <p:cNvPr id="1021" name="Google Shape;1021;p40"/>
          <p:cNvSpPr txBox="1">
            <a:spLocks noGrp="1"/>
          </p:cNvSpPr>
          <p:nvPr>
            <p:ph type="subTitle" idx="3"/>
          </p:nvPr>
        </p:nvSpPr>
        <p:spPr>
          <a:xfrm>
            <a:off x="4905432" y="1789773"/>
            <a:ext cx="2908532" cy="7317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New Features Created</a:t>
            </a:r>
            <a:endParaRPr dirty="0"/>
          </a:p>
        </p:txBody>
      </p:sp>
      <p:sp>
        <p:nvSpPr>
          <p:cNvPr id="1022" name="Google Shape;1022;p40"/>
          <p:cNvSpPr txBox="1">
            <a:spLocks noGrp="1"/>
          </p:cNvSpPr>
          <p:nvPr>
            <p:ph type="subTitle" idx="4"/>
          </p:nvPr>
        </p:nvSpPr>
        <p:spPr>
          <a:xfrm>
            <a:off x="1034237" y="1788794"/>
            <a:ext cx="2755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Steps Taken</a:t>
            </a:r>
            <a:endParaRPr dirty="0"/>
          </a:p>
        </p:txBody>
      </p:sp>
      <p:sp>
        <p:nvSpPr>
          <p:cNvPr id="1023" name="Google Shape;1023;p40"/>
          <p:cNvSpPr/>
          <p:nvPr/>
        </p:nvSpPr>
        <p:spPr>
          <a:xfrm rot="10800000">
            <a:off x="2137638" y="1133249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40"/>
          <p:cNvSpPr/>
          <p:nvPr/>
        </p:nvSpPr>
        <p:spPr>
          <a:xfrm rot="10800000">
            <a:off x="6008825" y="1133249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A4D5F-35FD-C73F-3C16-8661A67FCA0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15922" y="2310538"/>
            <a:ext cx="2755500" cy="16909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200" dirty="0"/>
              <a:t>Merging multiple datasets​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dirty="0"/>
              <a:t>Handling missing values​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dirty="0"/>
              <a:t>Encoding categorical variables​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dirty="0"/>
              <a:t>Scaling numerical features</a:t>
            </a:r>
            <a:endParaRPr lang="en-CA" sz="1200" dirty="0"/>
          </a:p>
        </p:txBody>
      </p:sp>
      <p:pic>
        <p:nvPicPr>
          <p:cNvPr id="5" name="Graphic 4" descr="Aspiration with solid fill">
            <a:extLst>
              <a:ext uri="{FF2B5EF4-FFF2-40B4-BE49-F238E27FC236}">
                <a16:creationId xmlns:a16="http://schemas.microsoft.com/office/drawing/2014/main" id="{C779C0BD-3A3D-B0EC-880A-0CD44FAB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878" y="1233284"/>
            <a:ext cx="360218" cy="360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802A9-656F-EFA3-957E-AA3728FD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834" y="1260919"/>
            <a:ext cx="284681" cy="284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7"/>
          <p:cNvSpPr txBox="1">
            <a:spLocks noGrp="1"/>
          </p:cNvSpPr>
          <p:nvPr>
            <p:ph type="title"/>
          </p:nvPr>
        </p:nvSpPr>
        <p:spPr>
          <a:xfrm>
            <a:off x="719999" y="2995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 Visualization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21090F-838A-5B4A-1FF4-8BA81995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356" y="1112154"/>
            <a:ext cx="4875287" cy="26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7"/>
          <p:cNvSpPr txBox="1">
            <a:spLocks noGrp="1"/>
          </p:cNvSpPr>
          <p:nvPr>
            <p:ph type="title"/>
          </p:nvPr>
        </p:nvSpPr>
        <p:spPr>
          <a:xfrm>
            <a:off x="719999" y="2995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 Visualization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8792F-C802-8971-3333-0A057F6E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11" y="1059873"/>
            <a:ext cx="4960176" cy="28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7"/>
          <p:cNvSpPr txBox="1">
            <a:spLocks noGrp="1"/>
          </p:cNvSpPr>
          <p:nvPr>
            <p:ph type="title"/>
          </p:nvPr>
        </p:nvSpPr>
        <p:spPr>
          <a:xfrm>
            <a:off x="719999" y="2995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 Visualization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86504-AD74-8212-DBAB-F7FACAC0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88" y="990016"/>
            <a:ext cx="487642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 Selection</a:t>
            </a:r>
            <a:endParaRPr dirty="0"/>
          </a:p>
        </p:txBody>
      </p:sp>
      <p:sp>
        <p:nvSpPr>
          <p:cNvPr id="1032" name="Google Shape;1032;p41"/>
          <p:cNvSpPr txBox="1">
            <a:spLocks noGrp="1"/>
          </p:cNvSpPr>
          <p:nvPr>
            <p:ph type="subTitle" idx="1"/>
          </p:nvPr>
        </p:nvSpPr>
        <p:spPr>
          <a:xfrm>
            <a:off x="1435704" y="2571750"/>
            <a:ext cx="2207738" cy="1904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Linear Regression​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Elastic Net​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Lasso Regression​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Ridge Regression</a:t>
            </a:r>
            <a:endParaRPr sz="1200" dirty="0"/>
          </a:p>
        </p:txBody>
      </p:sp>
      <p:sp>
        <p:nvSpPr>
          <p:cNvPr id="1034" name="Google Shape;1034;p41"/>
          <p:cNvSpPr txBox="1">
            <a:spLocks noGrp="1"/>
          </p:cNvSpPr>
          <p:nvPr>
            <p:ph type="subTitle" idx="3"/>
          </p:nvPr>
        </p:nvSpPr>
        <p:spPr>
          <a:xfrm>
            <a:off x="5337020" y="2571750"/>
            <a:ext cx="2277300" cy="1343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Label Encoding​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Scaling​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CA" sz="1200" dirty="0"/>
              <a:t>Model Training</a:t>
            </a:r>
            <a:endParaRPr sz="1200" dirty="0"/>
          </a:p>
        </p:txBody>
      </p:sp>
      <p:sp>
        <p:nvSpPr>
          <p:cNvPr id="1035" name="Google Shape;1035;p41"/>
          <p:cNvSpPr txBox="1">
            <a:spLocks noGrp="1"/>
          </p:cNvSpPr>
          <p:nvPr>
            <p:ph type="subTitle" idx="4"/>
          </p:nvPr>
        </p:nvSpPr>
        <p:spPr>
          <a:xfrm>
            <a:off x="1203719" y="217755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Models Used</a:t>
            </a:r>
            <a:endParaRPr dirty="0"/>
          </a:p>
        </p:txBody>
      </p:sp>
      <p:sp>
        <p:nvSpPr>
          <p:cNvPr id="1037" name="Google Shape;1037;p41"/>
          <p:cNvSpPr txBox="1">
            <a:spLocks noGrp="1"/>
          </p:cNvSpPr>
          <p:nvPr>
            <p:ph type="subTitle" idx="6"/>
          </p:nvPr>
        </p:nvSpPr>
        <p:spPr>
          <a:xfrm>
            <a:off x="5114282" y="217755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Pipeline Setup</a:t>
            </a:r>
            <a:endParaRPr dirty="0"/>
          </a:p>
        </p:txBody>
      </p:sp>
      <p:sp>
        <p:nvSpPr>
          <p:cNvPr id="1038" name="Google Shape;1038;p41"/>
          <p:cNvSpPr/>
          <p:nvPr/>
        </p:nvSpPr>
        <p:spPr>
          <a:xfrm rot="10800000">
            <a:off x="2068020" y="145857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41"/>
          <p:cNvSpPr/>
          <p:nvPr/>
        </p:nvSpPr>
        <p:spPr>
          <a:xfrm rot="10800000">
            <a:off x="5978582" y="1458571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Graphic 2" descr="Internet with solid fill">
            <a:extLst>
              <a:ext uri="{FF2B5EF4-FFF2-40B4-BE49-F238E27FC236}">
                <a16:creationId xmlns:a16="http://schemas.microsoft.com/office/drawing/2014/main" id="{441B6CB6-366F-C32B-5428-E3EE06C5D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5165" y="1535716"/>
            <a:ext cx="394408" cy="394408"/>
          </a:xfrm>
          <a:prstGeom prst="rect">
            <a:avLst/>
          </a:prstGeom>
        </p:spPr>
      </p:pic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C74F4823-FD95-2685-B212-60E6B5F9A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0194" y="1516249"/>
            <a:ext cx="445476" cy="445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 Evaluation</a:t>
            </a:r>
            <a:endParaRPr dirty="0"/>
          </a:p>
        </p:txBody>
      </p:sp>
      <p:sp>
        <p:nvSpPr>
          <p:cNvPr id="1049" name="Google Shape;1049;p42"/>
          <p:cNvSpPr txBox="1">
            <a:spLocks noGrp="1"/>
          </p:cNvSpPr>
          <p:nvPr>
            <p:ph type="subTitle" idx="1"/>
          </p:nvPr>
        </p:nvSpPr>
        <p:spPr>
          <a:xfrm>
            <a:off x="1638902" y="3016059"/>
            <a:ext cx="275914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Root Mean Squared Error (RMSE)​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R-Squared (R²)</a:t>
            </a:r>
            <a:endParaRPr sz="1200" dirty="0"/>
          </a:p>
        </p:txBody>
      </p:sp>
      <p:sp>
        <p:nvSpPr>
          <p:cNvPr id="1051" name="Google Shape;1051;p42"/>
          <p:cNvSpPr txBox="1">
            <a:spLocks noGrp="1"/>
          </p:cNvSpPr>
          <p:nvPr>
            <p:ph type="subTitle" idx="3"/>
          </p:nvPr>
        </p:nvSpPr>
        <p:spPr>
          <a:xfrm>
            <a:off x="5461525" y="3037536"/>
            <a:ext cx="3992195" cy="1751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CA" sz="1200" dirty="0"/>
              <a:t>Linear Regression: RMSE: 829.83, R²: </a:t>
            </a:r>
            <a:r>
              <a:rPr lang="en-CA" sz="1200" dirty="0">
                <a:effectLst/>
                <a:latin typeface="Figtree" panose="020B0604020202020204" charset="0"/>
                <a:ea typeface="Aptos" panose="020B0004020202020204" pitchFamily="34" charset="0"/>
              </a:rPr>
              <a:t>0.72</a:t>
            </a:r>
            <a:endParaRPr lang="en-CA" sz="1200" dirty="0">
              <a:latin typeface="Figtree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CA" sz="1200" dirty="0"/>
              <a:t>Elastic Net: RMSE: 829.83, R²: </a:t>
            </a:r>
            <a:r>
              <a:rPr lang="en-CA" sz="1200" dirty="0">
                <a:effectLst/>
                <a:latin typeface="Figtree" panose="020B0604020202020204" charset="0"/>
                <a:ea typeface="Aptos" panose="020B0004020202020204" pitchFamily="34" charset="0"/>
              </a:rPr>
              <a:t>0.72</a:t>
            </a:r>
            <a:endParaRPr lang="en-CA" sz="1200" dirty="0">
              <a:latin typeface="Figtree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CA" sz="1200" dirty="0"/>
              <a:t>Lasso Regression: RMSE:</a:t>
            </a:r>
            <a:r>
              <a:rPr lang="en-CA" sz="1200" dirty="0">
                <a:latin typeface="Figtree" panose="020B0604020202020204" charset="0"/>
              </a:rPr>
              <a:t> </a:t>
            </a:r>
            <a:r>
              <a:rPr lang="en-CA" sz="1200" dirty="0">
                <a:effectLst/>
                <a:latin typeface="Figtree" panose="020B0604020202020204" charset="0"/>
                <a:ea typeface="Aptos" panose="020B0004020202020204" pitchFamily="34" charset="0"/>
              </a:rPr>
              <a:t>829.80</a:t>
            </a:r>
            <a:r>
              <a:rPr lang="en-CA" sz="1200" dirty="0"/>
              <a:t>, R²: 0.72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CA" sz="1200" dirty="0"/>
              <a:t>Ridge Regression: RMSE: 829.83, R²: 0.72</a:t>
            </a:r>
            <a:endParaRPr dirty="0"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5"/>
          </p:nvPr>
        </p:nvSpPr>
        <p:spPr>
          <a:xfrm>
            <a:off x="1647561" y="2679686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Metrics</a:t>
            </a:r>
            <a:endParaRPr dirty="0"/>
          </a:p>
        </p:txBody>
      </p:sp>
      <p:sp>
        <p:nvSpPr>
          <p:cNvPr id="1055" name="Google Shape;1055;p42"/>
          <p:cNvSpPr txBox="1">
            <a:spLocks noGrp="1"/>
          </p:cNvSpPr>
          <p:nvPr>
            <p:ph type="subTitle" idx="7"/>
          </p:nvPr>
        </p:nvSpPr>
        <p:spPr>
          <a:xfrm>
            <a:off x="5461525" y="2679686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1057" name="Google Shape;1057;p42"/>
          <p:cNvSpPr/>
          <p:nvPr/>
        </p:nvSpPr>
        <p:spPr>
          <a:xfrm rot="10800000">
            <a:off x="1006352" y="2568527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42"/>
          <p:cNvSpPr/>
          <p:nvPr/>
        </p:nvSpPr>
        <p:spPr>
          <a:xfrm rot="10800000">
            <a:off x="4912825" y="2568527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73246-0B6E-C9F5-C64A-27E09AF9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01" y="2649654"/>
            <a:ext cx="381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817628-B58B-915D-9503-0557DF07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93" y="2669695"/>
            <a:ext cx="346364" cy="3463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2"/>
          <p:cNvSpPr txBox="1">
            <a:spLocks noGrp="1"/>
          </p:cNvSpPr>
          <p:nvPr>
            <p:ph type="title"/>
          </p:nvPr>
        </p:nvSpPr>
        <p:spPr>
          <a:xfrm>
            <a:off x="949458" y="1351251"/>
            <a:ext cx="2999666" cy="1058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Front End Development</a:t>
            </a:r>
          </a:p>
        </p:txBody>
      </p:sp>
      <p:sp>
        <p:nvSpPr>
          <p:cNvPr id="1662" name="Google Shape;1662;p62"/>
          <p:cNvSpPr txBox="1">
            <a:spLocks noGrp="1"/>
          </p:cNvSpPr>
          <p:nvPr>
            <p:ph type="subTitle" idx="1"/>
          </p:nvPr>
        </p:nvSpPr>
        <p:spPr>
          <a:xfrm>
            <a:off x="949458" y="2325764"/>
            <a:ext cx="3111262" cy="2738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Wingdings" panose="05000000000000000000" pitchFamily="2" charset="2"/>
              <a:buChar char="ü"/>
            </a:pPr>
            <a:r>
              <a:rPr lang="en-US" sz="1200" b="0" i="0" u="sng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Streamlit</a:t>
            </a:r>
            <a:r>
              <a:rPr lang="en-US" sz="1200" b="0" i="0" u="sng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 Sidebar Inputs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: User selects Product Name, Category, Brand, Color, Quantity, and Order Year.​</a:t>
            </a:r>
          </a:p>
          <a:p>
            <a:pPr algn="l" rtl="0" fontAlgn="base"/>
            <a:endParaRPr lang="en-US" sz="12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Figtree" panose="020B0604020202020204" charset="0"/>
            </a:endParaRPr>
          </a:p>
          <a:p>
            <a:pPr algn="l" rtl="0" fontAlgn="base">
              <a:buFont typeface="Wingdings" panose="05000000000000000000" pitchFamily="2" charset="2"/>
              <a:buChar char="ü"/>
            </a:pPr>
            <a:r>
              <a:rPr lang="en-US" sz="1200" b="0" i="0" u="sng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Real-time Filtering: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Product details are filtered based on user selection.​</a:t>
            </a:r>
          </a:p>
          <a:p>
            <a:pPr algn="l" rtl="0" fontAlgn="base"/>
            <a:endParaRPr lang="en-US" sz="12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Figtree" panose="020B0604020202020204" charset="0"/>
            </a:endParaRPr>
          </a:p>
          <a:p>
            <a:pPr algn="l" rtl="0" fontAlgn="base">
              <a:buFont typeface="Wingdings" panose="05000000000000000000" pitchFamily="2" charset="2"/>
              <a:buChar char="ü"/>
            </a:pPr>
            <a:r>
              <a:rPr lang="en-US" sz="1200" b="0" i="0" u="sng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Model Selection: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Figtree" panose="020B0604020202020204" charset="0"/>
              </a:rPr>
              <a:t>User can choose from four different regression mod</a:t>
            </a:r>
          </a:p>
        </p:txBody>
      </p:sp>
      <p:grpSp>
        <p:nvGrpSpPr>
          <p:cNvPr id="1663" name="Google Shape;1663;p62"/>
          <p:cNvGrpSpPr/>
          <p:nvPr/>
        </p:nvGrpSpPr>
        <p:grpSpPr>
          <a:xfrm>
            <a:off x="4239816" y="773291"/>
            <a:ext cx="4689764" cy="2957944"/>
            <a:chOff x="4489026" y="1269550"/>
            <a:chExt cx="3696173" cy="2384782"/>
          </a:xfrm>
        </p:grpSpPr>
        <p:sp>
          <p:nvSpPr>
            <p:cNvPr id="1664" name="Google Shape;1664;p62"/>
            <p:cNvSpPr/>
            <p:nvPr/>
          </p:nvSpPr>
          <p:spPr>
            <a:xfrm>
              <a:off x="4601661" y="1269550"/>
              <a:ext cx="3470886" cy="2132617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4489026" y="3399406"/>
              <a:ext cx="3696173" cy="112664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4489026" y="3512041"/>
              <a:ext cx="3696173" cy="142292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250185" y="1346150"/>
              <a:ext cx="173700" cy="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91797A-B885-9820-A05C-D103ECC3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85" y="1079003"/>
            <a:ext cx="4251298" cy="21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B418F0-BAA0-5978-1957-3CA9A96B1B3A}"/>
              </a:ext>
            </a:extLst>
          </p:cNvPr>
          <p:cNvSpPr txBox="1"/>
          <p:nvPr/>
        </p:nvSpPr>
        <p:spPr>
          <a:xfrm>
            <a:off x="5083282" y="4188215"/>
            <a:ext cx="124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Click here</a:t>
            </a:r>
            <a:endParaRPr lang="en-CA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24AEF-06BB-6E0E-CDA6-70AE76A01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594" y="3919409"/>
            <a:ext cx="548688" cy="54868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ED1831C-3032-5356-A559-0E7E68A9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72" y="3980947"/>
            <a:ext cx="425612" cy="4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AA44E-782D-EDA1-22ED-769E34DEFD5C}"/>
              </a:ext>
            </a:extLst>
          </p:cNvPr>
          <p:cNvSpPr txBox="1"/>
          <p:nvPr/>
        </p:nvSpPr>
        <p:spPr>
          <a:xfrm>
            <a:off x="5083282" y="3944337"/>
            <a:ext cx="216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gtree" panose="020B0604020202020204" charset="0"/>
              </a:rPr>
              <a:t>Demo link to the website</a:t>
            </a:r>
            <a:endParaRPr lang="en-CA" dirty="0">
              <a:latin typeface="Figtre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Thinking Workshop by Slidesgo">
  <a:themeElements>
    <a:clrScheme name="Simple Light">
      <a:dk1>
        <a:srgbClr val="333333"/>
      </a:dk1>
      <a:lt1>
        <a:srgbClr val="F8F8F8"/>
      </a:lt1>
      <a:dk2>
        <a:srgbClr val="EBC122"/>
      </a:dk2>
      <a:lt2>
        <a:srgbClr val="6E6E6C"/>
      </a:lt2>
      <a:accent1>
        <a:srgbClr val="B4B4B2"/>
      </a:accent1>
      <a:accent2>
        <a:srgbClr val="E7E7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299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Sora ExtraBold</vt:lpstr>
      <vt:lpstr>Sora</vt:lpstr>
      <vt:lpstr>Arial</vt:lpstr>
      <vt:lpstr>Open Sans</vt:lpstr>
      <vt:lpstr>Figtree</vt:lpstr>
      <vt:lpstr>Lato</vt:lpstr>
      <vt:lpstr>Wingdings</vt:lpstr>
      <vt:lpstr>Design Thinking Workshop by Slidesgo</vt:lpstr>
      <vt:lpstr>Project ​ Total Revenue Prediction of Electronic Sales</vt:lpstr>
      <vt:lpstr>Introduction</vt:lpstr>
      <vt:lpstr>Data Preparation</vt:lpstr>
      <vt:lpstr>Data Visualization</vt:lpstr>
      <vt:lpstr>Data Visualization</vt:lpstr>
      <vt:lpstr>Data Visualization</vt:lpstr>
      <vt:lpstr>Model Selection</vt:lpstr>
      <vt:lpstr>Model Evaluation</vt:lpstr>
      <vt:lpstr>Front End Development</vt:lpstr>
      <vt:lpstr>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Anand Chathananickal Sajeevan</dc:creator>
  <cp:lastModifiedBy>Anand Chathananickal Sajeevan</cp:lastModifiedBy>
  <cp:revision>5</cp:revision>
  <dcterms:modified xsi:type="dcterms:W3CDTF">2024-08-16T16:11:26Z</dcterms:modified>
</cp:coreProperties>
</file>