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3" r:id="rId5"/>
    <p:sldMasterId id="2147483666" r:id="rId6"/>
    <p:sldMasterId id="2147483671" r:id="rId7"/>
    <p:sldMasterId id="2147483675" r:id="rId8"/>
  </p:sldMasterIdLst>
  <p:notesMasterIdLst>
    <p:notesMasterId r:id="rId15"/>
  </p:notesMasterIdLst>
  <p:sldIdLst>
    <p:sldId id="256" r:id="rId9"/>
    <p:sldId id="1154" r:id="rId10"/>
    <p:sldId id="1155" r:id="rId11"/>
    <p:sldId id="1157" r:id="rId12"/>
    <p:sldId id="1158" r:id="rId13"/>
    <p:sldId id="26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 page" id="{25DA2964-EDF5-5849-B4B2-CED217A32DDD}">
          <p14:sldIdLst>
            <p14:sldId id="256"/>
          </p14:sldIdLst>
        </p14:section>
        <p14:section name="Content pages" id="{C8637CB1-7A20-6F44-BC71-63491ACFD8BE}">
          <p14:sldIdLst>
            <p14:sldId id="1154"/>
            <p14:sldId id="1155"/>
            <p14:sldId id="1157"/>
            <p14:sldId id="1158"/>
          </p14:sldIdLst>
        </p14:section>
        <p14:section name="Last page" id="{9F435845-3AAD-EC43-BE19-1D58D4DE1C66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A44"/>
    <a:srgbClr val="CECFCE"/>
    <a:srgbClr val="F9C623"/>
    <a:srgbClr val="636463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5291" autoAdjust="0"/>
  </p:normalViewPr>
  <p:slideViewPr>
    <p:cSldViewPr snapToGrid="0" snapToObjects="1" showGuides="1">
      <p:cViewPr varScale="1">
        <p:scale>
          <a:sx n="88" d="100"/>
          <a:sy n="88" d="100"/>
        </p:scale>
        <p:origin x="11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1" d="100"/>
          <a:sy n="171" d="100"/>
        </p:scale>
        <p:origin x="655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8530-A13F-0D40-B555-BA2DA007EB4C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C2444-79AB-FD43-84ED-1615AACC21A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48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C2444-79AB-FD43-84ED-1615AACC21A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799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C2444-79AB-FD43-84ED-1615AACC21A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004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65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Bulletpoints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615950" y="1484670"/>
            <a:ext cx="4430467" cy="4764473"/>
          </a:xfrm>
          <a:prstGeom prst="rect">
            <a:avLst/>
          </a:prstGeom>
        </p:spPr>
        <p:txBody>
          <a:bodyPr/>
          <a:lstStyle>
            <a:lvl1pPr marL="457200" indent="-457200" algn="l" defTabSz="1087636" rtl="0" eaLnBrk="1" latinLnBrk="0" hangingPunct="1">
              <a:lnSpc>
                <a:spcPct val="150000"/>
              </a:lnSpc>
              <a:spcBef>
                <a:spcPct val="20000"/>
              </a:spcBef>
              <a:buSzPct val="75000"/>
              <a:buFont typeface="Arial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de-DE" sz="32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de-DE" sz="2400" b="1" kern="1200" dirty="0" smtClean="0">
                <a:solidFill>
                  <a:srgbClr val="6364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de-DE" dirty="0"/>
              <a:t>Formatvorlagen des Textmasters bearbeiten</a:t>
            </a:r>
          </a:p>
          <a:p>
            <a:pPr marL="1544836" lvl="1" indent="-457200" algn="l" defTabSz="1087636" rtl="0" eaLnBrk="1" latinLnBrk="0" hangingPunct="1">
              <a:lnSpc>
                <a:spcPct val="150000"/>
              </a:lnSpc>
              <a:spcBef>
                <a:spcPct val="20000"/>
              </a:spcBef>
              <a:buSzPct val="75000"/>
              <a:buFont typeface="Arial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Zweite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5093877" y="1484671"/>
            <a:ext cx="6971123" cy="476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616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7524-8E1C-47A3-89FC-A7087CCE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5961"/>
            <a:ext cx="10349344" cy="5575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846D8-88F9-4310-8DEA-76EA712F2D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0080" y="1296785"/>
            <a:ext cx="10349345" cy="46218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02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 userDrawn="1"/>
        </p:nvSpPr>
        <p:spPr>
          <a:xfrm>
            <a:off x="838200" y="25430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698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Yellow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38199" y="365126"/>
            <a:ext cx="10515601" cy="5164138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0211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6224203" y="1036797"/>
            <a:ext cx="5498482" cy="2311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621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8"/>
          <p:cNvSpPr>
            <a:spLocks noGrp="1"/>
          </p:cNvSpPr>
          <p:nvPr>
            <p:ph sz="quarter" idx="10"/>
          </p:nvPr>
        </p:nvSpPr>
        <p:spPr>
          <a:xfrm>
            <a:off x="660152" y="1320800"/>
            <a:ext cx="11485756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897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2" y="1320800"/>
            <a:ext cx="11485756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446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8"/>
          <p:cNvSpPr>
            <a:spLocks noGrp="1"/>
          </p:cNvSpPr>
          <p:nvPr>
            <p:ph sz="quarter" idx="11"/>
          </p:nvPr>
        </p:nvSpPr>
        <p:spPr>
          <a:xfrm>
            <a:off x="6565908" y="1320800"/>
            <a:ext cx="558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1" y="1320800"/>
            <a:ext cx="558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395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8"/>
          <p:cNvSpPr>
            <a:spLocks noGrp="1"/>
          </p:cNvSpPr>
          <p:nvPr>
            <p:ph sz="quarter" idx="12"/>
          </p:nvPr>
        </p:nvSpPr>
        <p:spPr>
          <a:xfrm>
            <a:off x="8545908" y="1320800"/>
            <a:ext cx="360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1"/>
          </p:nvPr>
        </p:nvSpPr>
        <p:spPr>
          <a:xfrm>
            <a:off x="4603029" y="1320800"/>
            <a:ext cx="360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1" y="1320800"/>
            <a:ext cx="360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63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ellenplatzhalter 5"/>
          <p:cNvSpPr>
            <a:spLocks noGrp="1"/>
          </p:cNvSpPr>
          <p:nvPr>
            <p:ph type="tbl" sz="quarter" idx="11"/>
          </p:nvPr>
        </p:nvSpPr>
        <p:spPr>
          <a:xfrm>
            <a:off x="6565908" y="1320800"/>
            <a:ext cx="5580000" cy="4826000"/>
          </a:xfrm>
          <a:prstGeom prst="rect">
            <a:avLst/>
          </a:prstGeom>
        </p:spPr>
        <p:txBody>
          <a:bodyPr/>
          <a:lstStyle/>
          <a:p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1" y="1320800"/>
            <a:ext cx="5580000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45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65908" y="1422400"/>
            <a:ext cx="5580000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="1" dirty="0">
                <a:solidFill>
                  <a:srgbClr val="EB8B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1422400"/>
            <a:ext cx="5580000" cy="5492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b="1" dirty="0">
                <a:solidFill>
                  <a:srgbClr val="EB8B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</a:p>
        </p:txBody>
      </p:sp>
      <p:sp>
        <p:nvSpPr>
          <p:cNvPr id="3" name="Inhaltsplatzhalter 8"/>
          <p:cNvSpPr>
            <a:spLocks noGrp="1"/>
          </p:cNvSpPr>
          <p:nvPr>
            <p:ph sz="quarter" idx="11"/>
          </p:nvPr>
        </p:nvSpPr>
        <p:spPr>
          <a:xfrm>
            <a:off x="6565908" y="2033982"/>
            <a:ext cx="5580000" cy="4112818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1" y="2033982"/>
            <a:ext cx="5580000" cy="4112818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8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8"/>
          <p:cNvSpPr>
            <a:spLocks noGrp="1"/>
          </p:cNvSpPr>
          <p:nvPr>
            <p:ph sz="quarter" idx="14"/>
          </p:nvPr>
        </p:nvSpPr>
        <p:spPr>
          <a:xfrm>
            <a:off x="6560685" y="3806800"/>
            <a:ext cx="558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Inhaltsplatzhalter 8"/>
          <p:cNvSpPr>
            <a:spLocks noGrp="1"/>
          </p:cNvSpPr>
          <p:nvPr>
            <p:ph sz="quarter" idx="12"/>
          </p:nvPr>
        </p:nvSpPr>
        <p:spPr>
          <a:xfrm>
            <a:off x="660150" y="3806800"/>
            <a:ext cx="558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6" name="Inhaltsplatzhalter 8"/>
          <p:cNvSpPr>
            <a:spLocks noGrp="1"/>
          </p:cNvSpPr>
          <p:nvPr>
            <p:ph sz="quarter" idx="13"/>
          </p:nvPr>
        </p:nvSpPr>
        <p:spPr>
          <a:xfrm>
            <a:off x="6560685" y="1315494"/>
            <a:ext cx="558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0"/>
          </p:nvPr>
        </p:nvSpPr>
        <p:spPr>
          <a:xfrm>
            <a:off x="660151" y="1320799"/>
            <a:ext cx="558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570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15950" y="1484670"/>
            <a:ext cx="11424288" cy="4809004"/>
          </a:xfrm>
          <a:prstGeom prst="rect">
            <a:avLst/>
          </a:prstGeom>
        </p:spPr>
        <p:txBody>
          <a:bodyPr/>
          <a:lstStyle>
            <a:lvl1pPr marL="457200" indent="-457200" algn="l" defTabSz="1087636" rtl="0" eaLnBrk="1" latinLnBrk="0" hangingPunct="1">
              <a:lnSpc>
                <a:spcPct val="150000"/>
              </a:lnSpc>
              <a:spcBef>
                <a:spcPct val="20000"/>
              </a:spcBef>
              <a:buSzPct val="75000"/>
              <a:buFont typeface="Arial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de-DE" sz="32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de-DE" sz="2400" b="1" kern="1200" dirty="0" smtClean="0">
                <a:solidFill>
                  <a:srgbClr val="6364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de-DE" dirty="0"/>
              <a:t>Formatvorlagen des Textmasters bearbeiten</a:t>
            </a:r>
          </a:p>
          <a:p>
            <a:pPr marL="1544836" lvl="1" indent="-457200" algn="l" defTabSz="1087636" rtl="0" eaLnBrk="1" latinLnBrk="0" hangingPunct="1">
              <a:lnSpc>
                <a:spcPct val="150000"/>
              </a:lnSpc>
              <a:spcBef>
                <a:spcPct val="20000"/>
              </a:spcBef>
              <a:buSzPct val="75000"/>
              <a:buFont typeface="Arial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61745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/>
          <p:cNvGrpSpPr/>
          <p:nvPr userDrawn="1"/>
        </p:nvGrpSpPr>
        <p:grpSpPr>
          <a:xfrm>
            <a:off x="886900" y="6022320"/>
            <a:ext cx="2526860" cy="288000"/>
            <a:chOff x="921079" y="5461405"/>
            <a:chExt cx="2526860" cy="288000"/>
          </a:xfrm>
        </p:grpSpPr>
        <p:pic>
          <p:nvPicPr>
            <p:cNvPr id="11" name="Afbeelding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79" y="5461405"/>
              <a:ext cx="431818" cy="288000"/>
            </a:xfrm>
            <a:prstGeom prst="rect">
              <a:avLst/>
            </a:prstGeom>
          </p:spPr>
        </p:pic>
        <p:sp>
          <p:nvSpPr>
            <p:cNvPr id="12" name="Tekstvak 11"/>
            <p:cNvSpPr txBox="1"/>
            <p:nvPr userDrawn="1"/>
          </p:nvSpPr>
          <p:spPr>
            <a:xfrm>
              <a:off x="1361544" y="5465585"/>
              <a:ext cx="2086395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nl-NL" sz="600" b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This project has received</a:t>
              </a:r>
              <a:r>
                <a:rPr lang="nl-NL" sz="6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funding from the </a:t>
              </a:r>
              <a:br>
                <a:rPr lang="nl-NL" sz="6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nl-NL" sz="6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Union’s Horizon 2020 research and innovation programme under grant agreement No 768960.</a:t>
              </a:r>
              <a:endParaRPr lang="nl-NL" sz="600" b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Rechthoek 24">
            <a:extLst>
              <a:ext uri="{FF2B5EF4-FFF2-40B4-BE49-F238E27FC236}">
                <a16:creationId xmlns:a16="http://schemas.microsoft.com/office/drawing/2014/main" id="{62373E0C-BAFC-FE4E-890A-4173C0172F5C}"/>
              </a:ext>
            </a:extLst>
          </p:cNvPr>
          <p:cNvSpPr/>
          <p:nvPr userDrawn="1"/>
        </p:nvSpPr>
        <p:spPr>
          <a:xfrm>
            <a:off x="0" y="0"/>
            <a:ext cx="12192000" cy="5480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26" name="Afbeelding 25">
            <a:extLst>
              <a:ext uri="{FF2B5EF4-FFF2-40B4-BE49-F238E27FC236}">
                <a16:creationId xmlns:a16="http://schemas.microsoft.com/office/drawing/2014/main" id="{090C0A05-5EF9-CB45-BAD8-F6C9430B29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63149" y="5203111"/>
            <a:ext cx="2782182" cy="1473393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F4400008-B0BA-8040-8C90-1BD3C36DF0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1" y="-402"/>
            <a:ext cx="6096000" cy="5480824"/>
          </a:xfrm>
          <a:prstGeom prst="rect">
            <a:avLst/>
          </a:prstGeom>
        </p:spPr>
      </p:pic>
      <p:sp>
        <p:nvSpPr>
          <p:cNvPr id="28" name="Rechthoek 27">
            <a:extLst>
              <a:ext uri="{FF2B5EF4-FFF2-40B4-BE49-F238E27FC236}">
                <a16:creationId xmlns:a16="http://schemas.microsoft.com/office/drawing/2014/main" id="{9B655355-B9B6-3649-A210-333EC3F23F72}"/>
              </a:ext>
            </a:extLst>
          </p:cNvPr>
          <p:cNvSpPr/>
          <p:nvPr userDrawn="1"/>
        </p:nvSpPr>
        <p:spPr>
          <a:xfrm>
            <a:off x="6746928" y="4860892"/>
            <a:ext cx="5445071" cy="619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6C45C152-F8E2-2248-9F5F-99785BB88B0F}"/>
              </a:ext>
            </a:extLst>
          </p:cNvPr>
          <p:cNvSpPr/>
          <p:nvPr userDrawn="1"/>
        </p:nvSpPr>
        <p:spPr>
          <a:xfrm>
            <a:off x="6096000" y="4860892"/>
            <a:ext cx="650929" cy="619529"/>
          </a:xfrm>
          <a:prstGeom prst="rect">
            <a:avLst/>
          </a:prstGeom>
          <a:solidFill>
            <a:srgbClr val="F9C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C2D722A-00D9-A642-99BA-AA7C64D8AD51}"/>
              </a:ext>
            </a:extLst>
          </p:cNvPr>
          <p:cNvSpPr/>
          <p:nvPr userDrawn="1"/>
        </p:nvSpPr>
        <p:spPr>
          <a:xfrm>
            <a:off x="5445071" y="5480825"/>
            <a:ext cx="650929" cy="619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B49E480-D2D7-AC49-8CC1-89E77DEC270F}"/>
              </a:ext>
            </a:extLst>
          </p:cNvPr>
          <p:cNvSpPr txBox="1">
            <a:spLocks/>
          </p:cNvSpPr>
          <p:nvPr userDrawn="1"/>
        </p:nvSpPr>
        <p:spPr>
          <a:xfrm>
            <a:off x="9252099" y="849994"/>
            <a:ext cx="2004281" cy="197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nl-NL" sz="1200" b="1" i="0" spc="100" dirty="0" err="1">
                <a:solidFill>
                  <a:srgbClr val="F9C6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</a:t>
            </a:r>
            <a:r>
              <a:rPr lang="nl-NL" sz="1200" b="1" i="0" spc="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projectvirtual.eu</a:t>
            </a:r>
            <a:endParaRPr lang="nl-NL" sz="1200" b="1" i="0" spc="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D87F4CA4-0BC6-B545-9E2F-C54FB6B1B6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t="7080" r="10985" b="7714"/>
          <a:stretch/>
        </p:blipFill>
        <p:spPr>
          <a:xfrm>
            <a:off x="5951621" y="0"/>
            <a:ext cx="6240379" cy="6871747"/>
          </a:xfrm>
          <a:prstGeom prst="rect">
            <a:avLst/>
          </a:prstGeom>
        </p:spPr>
      </p:pic>
      <p:grpSp>
        <p:nvGrpSpPr>
          <p:cNvPr id="8" name="Groep 7">
            <a:extLst>
              <a:ext uri="{FF2B5EF4-FFF2-40B4-BE49-F238E27FC236}">
                <a16:creationId xmlns:a16="http://schemas.microsoft.com/office/drawing/2014/main" id="{B7B6381E-FFC6-3F42-B2BE-91A8337C8AA5}"/>
              </a:ext>
            </a:extLst>
          </p:cNvPr>
          <p:cNvGrpSpPr/>
          <p:nvPr userDrawn="1"/>
        </p:nvGrpSpPr>
        <p:grpSpPr>
          <a:xfrm>
            <a:off x="11755015" y="-449"/>
            <a:ext cx="436535" cy="437436"/>
            <a:chOff x="10438614" y="0"/>
            <a:chExt cx="1753386" cy="1757004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52E603E-6560-F24B-982D-F4AC00C336CE}"/>
                </a:ext>
              </a:extLst>
            </p:cNvPr>
            <p:cNvSpPr/>
            <p:nvPr/>
          </p:nvSpPr>
          <p:spPr>
            <a:xfrm>
              <a:off x="10438614" y="0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A808EDB-3FE7-7E4D-97DA-5FD3917212E9}"/>
                </a:ext>
              </a:extLst>
            </p:cNvPr>
            <p:cNvSpPr/>
            <p:nvPr/>
          </p:nvSpPr>
          <p:spPr>
            <a:xfrm>
              <a:off x="11315307" y="880311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AE734D6-E5FF-5146-84DE-27217040DE21}"/>
                </a:ext>
              </a:extLst>
            </p:cNvPr>
            <p:cNvSpPr/>
            <p:nvPr/>
          </p:nvSpPr>
          <p:spPr>
            <a:xfrm>
              <a:off x="11315307" y="0"/>
              <a:ext cx="876693" cy="876693"/>
            </a:xfrm>
            <a:prstGeom prst="rect">
              <a:avLst/>
            </a:prstGeom>
            <a:solidFill>
              <a:srgbClr val="F9C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D3C1BA1-B3F2-2D43-9751-57AC81C876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36109" y="5978423"/>
            <a:ext cx="1655442" cy="876692"/>
          </a:xfrm>
          <a:prstGeom prst="rect">
            <a:avLst/>
          </a:prstGeom>
        </p:spPr>
      </p:pic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660151" y="365126"/>
            <a:ext cx="11485757" cy="79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87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60151" y="365126"/>
            <a:ext cx="11485757" cy="799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B7B6381E-FFC6-3F42-B2BE-91A8337C8AA5}"/>
              </a:ext>
            </a:extLst>
          </p:cNvPr>
          <p:cNvGrpSpPr/>
          <p:nvPr userDrawn="1"/>
        </p:nvGrpSpPr>
        <p:grpSpPr>
          <a:xfrm>
            <a:off x="11755015" y="-449"/>
            <a:ext cx="436535" cy="437436"/>
            <a:chOff x="10438614" y="0"/>
            <a:chExt cx="1753386" cy="1757004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752E603E-6560-F24B-982D-F4AC00C336CE}"/>
                </a:ext>
              </a:extLst>
            </p:cNvPr>
            <p:cNvSpPr/>
            <p:nvPr/>
          </p:nvSpPr>
          <p:spPr>
            <a:xfrm>
              <a:off x="10438614" y="0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1A808EDB-3FE7-7E4D-97DA-5FD3917212E9}"/>
                </a:ext>
              </a:extLst>
            </p:cNvPr>
            <p:cNvSpPr/>
            <p:nvPr/>
          </p:nvSpPr>
          <p:spPr>
            <a:xfrm>
              <a:off x="11315307" y="880311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9AE734D6-E5FF-5146-84DE-27217040DE21}"/>
                </a:ext>
              </a:extLst>
            </p:cNvPr>
            <p:cNvSpPr/>
            <p:nvPr/>
          </p:nvSpPr>
          <p:spPr>
            <a:xfrm>
              <a:off x="11315307" y="0"/>
              <a:ext cx="876693" cy="876693"/>
            </a:xfrm>
            <a:prstGeom prst="rect">
              <a:avLst/>
            </a:prstGeom>
            <a:solidFill>
              <a:srgbClr val="F9C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D3C1BA1-B3F2-2D43-9751-57AC81C8764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536109" y="5978423"/>
            <a:ext cx="1655442" cy="8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8" r:id="rId2"/>
    <p:sldLayoutId id="2147483685" r:id="rId3"/>
    <p:sldLayoutId id="2147483682" r:id="rId4"/>
    <p:sldLayoutId id="2147483681" r:id="rId5"/>
    <p:sldLayoutId id="2147483683" r:id="rId6"/>
    <p:sldLayoutId id="2147483677" r:id="rId7"/>
    <p:sldLayoutId id="2147483679" r:id="rId8"/>
    <p:sldLayoutId id="214748368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7B201388-B07C-444B-8AF4-391A5EAE02D3}"/>
              </a:ext>
            </a:extLst>
          </p:cNvPr>
          <p:cNvSpPr/>
          <p:nvPr userDrawn="1"/>
        </p:nvSpPr>
        <p:spPr>
          <a:xfrm>
            <a:off x="0" y="1"/>
            <a:ext cx="12192000" cy="5978422"/>
          </a:xfrm>
          <a:prstGeom prst="rect">
            <a:avLst/>
          </a:prstGeom>
          <a:solidFill>
            <a:srgbClr val="F9C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3F2BDE79-78D4-294D-B813-2A4836C2F3CA}"/>
              </a:ext>
            </a:extLst>
          </p:cNvPr>
          <p:cNvGrpSpPr/>
          <p:nvPr userDrawn="1"/>
        </p:nvGrpSpPr>
        <p:grpSpPr>
          <a:xfrm>
            <a:off x="11755015" y="-449"/>
            <a:ext cx="436535" cy="437436"/>
            <a:chOff x="10438614" y="0"/>
            <a:chExt cx="1753386" cy="1757004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A66AA2F7-66C1-084C-BBDB-81B146FF772B}"/>
                </a:ext>
              </a:extLst>
            </p:cNvPr>
            <p:cNvSpPr/>
            <p:nvPr/>
          </p:nvSpPr>
          <p:spPr>
            <a:xfrm>
              <a:off x="10438614" y="0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BC5337E-480C-1347-AC27-FD8BAB3D0F56}"/>
                </a:ext>
              </a:extLst>
            </p:cNvPr>
            <p:cNvSpPr/>
            <p:nvPr/>
          </p:nvSpPr>
          <p:spPr>
            <a:xfrm>
              <a:off x="11315307" y="880311"/>
              <a:ext cx="876693" cy="8766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CF60B4A-1B26-5F4A-9F06-D48904C2CC8C}"/>
                </a:ext>
              </a:extLst>
            </p:cNvPr>
            <p:cNvSpPr/>
            <p:nvPr/>
          </p:nvSpPr>
          <p:spPr>
            <a:xfrm>
              <a:off x="11315307" y="0"/>
              <a:ext cx="876693" cy="876693"/>
            </a:xfrm>
            <a:prstGeom prst="rect">
              <a:avLst/>
            </a:prstGeom>
            <a:solidFill>
              <a:srgbClr val="F9C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2348AD32-FA03-834D-83BD-11F1B1776F9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36109" y="5978423"/>
            <a:ext cx="1655442" cy="876692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19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 userDrawn="1"/>
        </p:nvGrpSpPr>
        <p:grpSpPr>
          <a:xfrm>
            <a:off x="886899" y="5899442"/>
            <a:ext cx="3694815" cy="396000"/>
            <a:chOff x="921078" y="5461405"/>
            <a:chExt cx="3694815" cy="396000"/>
          </a:xfrm>
        </p:grpSpPr>
        <p:pic>
          <p:nvPicPr>
            <p:cNvPr id="2" name="Afbeelding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078" y="5461405"/>
              <a:ext cx="593749" cy="396000"/>
            </a:xfrm>
            <a:prstGeom prst="rect">
              <a:avLst/>
            </a:prstGeom>
          </p:spPr>
        </p:pic>
        <p:sp>
          <p:nvSpPr>
            <p:cNvPr id="3" name="Tekstvak 2"/>
            <p:cNvSpPr txBox="1"/>
            <p:nvPr userDrawn="1"/>
          </p:nvSpPr>
          <p:spPr>
            <a:xfrm>
              <a:off x="1521564" y="5480825"/>
              <a:ext cx="3094329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nl-NL" sz="800" b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This project has received</a:t>
              </a:r>
              <a:r>
                <a:rPr lang="nl-NL" sz="8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funding from the </a:t>
              </a:r>
              <a:br>
                <a:rPr lang="nl-NL" sz="8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nl-NL" sz="800" b="0" baseline="0">
                  <a:solidFill>
                    <a:schemeClr val="accent4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European Union’s Horizon 2020 research and innovation programme under grant agreement No 768960.</a:t>
              </a:r>
              <a:endParaRPr lang="nl-NL" sz="800" b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E2CBBDD8-B2FB-AD49-A1F3-67D29B90F569}"/>
              </a:ext>
            </a:extLst>
          </p:cNvPr>
          <p:cNvSpPr/>
          <p:nvPr userDrawn="1"/>
        </p:nvSpPr>
        <p:spPr>
          <a:xfrm>
            <a:off x="0" y="0"/>
            <a:ext cx="12192000" cy="5480422"/>
          </a:xfrm>
          <a:prstGeom prst="rect">
            <a:avLst/>
          </a:prstGeom>
          <a:solidFill>
            <a:srgbClr val="F9C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937F3626-0CDB-524B-A7C1-CDE133357EFB}"/>
              </a:ext>
            </a:extLst>
          </p:cNvPr>
          <p:cNvSpPr/>
          <p:nvPr userDrawn="1"/>
        </p:nvSpPr>
        <p:spPr>
          <a:xfrm>
            <a:off x="6746928" y="4860892"/>
            <a:ext cx="5445071" cy="619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2B183EB-147F-0140-BDB1-35AD7C503C03}"/>
              </a:ext>
            </a:extLst>
          </p:cNvPr>
          <p:cNvSpPr/>
          <p:nvPr userDrawn="1"/>
        </p:nvSpPr>
        <p:spPr>
          <a:xfrm>
            <a:off x="6096000" y="4860892"/>
            <a:ext cx="650929" cy="619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F95B9C9-AEA6-C74E-8E48-1EFFE5F110C1}"/>
              </a:ext>
            </a:extLst>
          </p:cNvPr>
          <p:cNvSpPr/>
          <p:nvPr userDrawn="1"/>
        </p:nvSpPr>
        <p:spPr>
          <a:xfrm>
            <a:off x="5445071" y="5480825"/>
            <a:ext cx="650929" cy="619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A346273-E9A4-614E-A3EA-6D32983EAC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63149" y="5203111"/>
            <a:ext cx="2782182" cy="147339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57B90CF-4628-C942-A849-D4B6AD514E11}"/>
              </a:ext>
            </a:extLst>
          </p:cNvPr>
          <p:cNvSpPr txBox="1">
            <a:spLocks/>
          </p:cNvSpPr>
          <p:nvPr userDrawn="1"/>
        </p:nvSpPr>
        <p:spPr>
          <a:xfrm>
            <a:off x="886899" y="4161515"/>
            <a:ext cx="5209101" cy="698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nl-NL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information</a:t>
            </a:r>
            <a:r>
              <a:rPr lang="nl-NL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nl-NL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nl-NL" sz="2000" spc="1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www.projectvirtual.eu</a:t>
            </a:r>
            <a:endParaRPr lang="nl-NL" sz="2000" spc="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AAB66742-56FC-5544-AD5F-0C205D3BCDD9}"/>
              </a:ext>
            </a:extLst>
          </p:cNvPr>
          <p:cNvSpPr txBox="1"/>
          <p:nvPr/>
        </p:nvSpPr>
        <p:spPr>
          <a:xfrm>
            <a:off x="886899" y="1270951"/>
            <a:ext cx="6418425" cy="16619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VIRTUAL</a:t>
            </a:r>
          </a:p>
          <a:p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2018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19E4286F-23EC-C349-AE92-BE6E4209B83B}"/>
              </a:ext>
            </a:extLst>
          </p:cNvPr>
          <p:cNvSpPr txBox="1"/>
          <p:nvPr/>
        </p:nvSpPr>
        <p:spPr>
          <a:xfrm>
            <a:off x="886899" y="761393"/>
            <a:ext cx="10804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9C62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Jobin John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406D9DF4-033D-CE44-A1C9-3B3253C035E5}"/>
              </a:ext>
            </a:extLst>
          </p:cNvPr>
          <p:cNvSpPr txBox="1"/>
          <p:nvPr/>
        </p:nvSpPr>
        <p:spPr>
          <a:xfrm>
            <a:off x="886899" y="3752354"/>
            <a:ext cx="15990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Event: </a:t>
            </a:r>
            <a:r>
              <a:rPr lang="nl-NL" sz="12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</a:t>
            </a:r>
            <a:r>
              <a:rPr lang="nl-NL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2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ipsum</a:t>
            </a:r>
            <a:r>
              <a:rPr lang="nl-NL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Location: </a:t>
            </a:r>
            <a:r>
              <a:rPr lang="nl-NL" sz="12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</a:t>
            </a:r>
            <a:r>
              <a:rPr lang="nl-NL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2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ipsum</a:t>
            </a:r>
            <a:r>
              <a:rPr lang="nl-NL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Date: </a:t>
            </a:r>
            <a:r>
              <a:rPr lang="en-US" sz="1200" dirty="0" err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sz="1200" dirty="0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/mm/20yy</a:t>
            </a:r>
          </a:p>
        </p:txBody>
      </p:sp>
    </p:spTree>
    <p:extLst>
      <p:ext uri="{BB962C8B-B14F-4D97-AF65-F5344CB8AC3E}">
        <p14:creationId xmlns:p14="http://schemas.microsoft.com/office/powerpoint/2010/main" val="65429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3BB6-EBB5-42FF-A02E-2CBAF00B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Old Part/Section Numbering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4744-5DED-42F5-BE6C-6D6A4800BF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8681" y="1807986"/>
            <a:ext cx="3635357" cy="66176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1    2   3 4 5   6   7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499C7F-150C-4971-9676-0C401AF855E4}"/>
              </a:ext>
            </a:extLst>
          </p:cNvPr>
          <p:cNvSpPr txBox="1">
            <a:spLocks/>
          </p:cNvSpPr>
          <p:nvPr/>
        </p:nvSpPr>
        <p:spPr>
          <a:xfrm>
            <a:off x="4682539" y="5600827"/>
            <a:ext cx="1655820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Body Region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78F40-1036-481A-936E-E733C97920B7}"/>
              </a:ext>
            </a:extLst>
          </p:cNvPr>
          <p:cNvCxnSpPr>
            <a:cxnSpLocks/>
          </p:cNvCxnSpPr>
          <p:nvPr/>
        </p:nvCxnSpPr>
        <p:spPr>
          <a:xfrm>
            <a:off x="4278321" y="2482359"/>
            <a:ext cx="0" cy="33193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0BDB2-44C5-46EE-92E1-D9B4AE217E5F}"/>
              </a:ext>
            </a:extLst>
          </p:cNvPr>
          <p:cNvCxnSpPr>
            <a:cxnSpLocks/>
          </p:cNvCxnSpPr>
          <p:nvPr/>
        </p:nvCxnSpPr>
        <p:spPr>
          <a:xfrm flipH="1">
            <a:off x="4278321" y="5789098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B6D148-E365-4B07-B4FC-6A64B1240BF1}"/>
              </a:ext>
            </a:extLst>
          </p:cNvPr>
          <p:cNvCxnSpPr>
            <a:cxnSpLocks/>
          </p:cNvCxnSpPr>
          <p:nvPr/>
        </p:nvCxnSpPr>
        <p:spPr>
          <a:xfrm>
            <a:off x="4948079" y="2464888"/>
            <a:ext cx="0" cy="2764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14AC91-A485-4869-9A2F-00F0EF17ECA0}"/>
              </a:ext>
            </a:extLst>
          </p:cNvPr>
          <p:cNvCxnSpPr>
            <a:cxnSpLocks/>
          </p:cNvCxnSpPr>
          <p:nvPr/>
        </p:nvCxnSpPr>
        <p:spPr>
          <a:xfrm flipH="1">
            <a:off x="4948079" y="5222987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1B644-2777-4FB8-9920-10A66C423F9B}"/>
              </a:ext>
            </a:extLst>
          </p:cNvPr>
          <p:cNvCxnSpPr>
            <a:cxnSpLocks/>
          </p:cNvCxnSpPr>
          <p:nvPr/>
        </p:nvCxnSpPr>
        <p:spPr>
          <a:xfrm flipH="1">
            <a:off x="5385107" y="2482359"/>
            <a:ext cx="9207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A9C6FE-7C5E-4946-9DEB-1B915C14F3D2}"/>
              </a:ext>
            </a:extLst>
          </p:cNvPr>
          <p:cNvCxnSpPr>
            <a:cxnSpLocks/>
          </p:cNvCxnSpPr>
          <p:nvPr/>
        </p:nvCxnSpPr>
        <p:spPr>
          <a:xfrm>
            <a:off x="5825851" y="2466942"/>
            <a:ext cx="19609" cy="2050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4D96DC-D5C4-4202-A4F4-030F723E9672}"/>
              </a:ext>
            </a:extLst>
          </p:cNvPr>
          <p:cNvCxnSpPr>
            <a:cxnSpLocks/>
          </p:cNvCxnSpPr>
          <p:nvPr/>
        </p:nvCxnSpPr>
        <p:spPr>
          <a:xfrm flipH="1">
            <a:off x="5835655" y="4517218"/>
            <a:ext cx="2909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25BFC-49C1-4B22-ABA2-3B759C6CDBA2}"/>
              </a:ext>
            </a:extLst>
          </p:cNvPr>
          <p:cNvSpPr txBox="1">
            <a:spLocks/>
          </p:cNvSpPr>
          <p:nvPr/>
        </p:nvSpPr>
        <p:spPr>
          <a:xfrm>
            <a:off x="6266596" y="4356431"/>
            <a:ext cx="3395451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Component/Organ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867276-14D4-4A57-84D1-E3C2B92C225F}"/>
              </a:ext>
            </a:extLst>
          </p:cNvPr>
          <p:cNvSpPr txBox="1">
            <a:spLocks/>
          </p:cNvSpPr>
          <p:nvPr/>
        </p:nvSpPr>
        <p:spPr>
          <a:xfrm>
            <a:off x="5360324" y="5022892"/>
            <a:ext cx="2983684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Sagittal aspect: Left/Right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3FE847-BEEF-4231-AAAC-A6F7C10BEFBF}"/>
              </a:ext>
            </a:extLst>
          </p:cNvPr>
          <p:cNvCxnSpPr>
            <a:cxnSpLocks/>
          </p:cNvCxnSpPr>
          <p:nvPr/>
        </p:nvCxnSpPr>
        <p:spPr>
          <a:xfrm>
            <a:off x="6725129" y="2460450"/>
            <a:ext cx="0" cy="1499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A8B0C-13F9-4F93-BD94-1AF20539DA1F}"/>
              </a:ext>
            </a:extLst>
          </p:cNvPr>
          <p:cNvCxnSpPr>
            <a:cxnSpLocks/>
          </p:cNvCxnSpPr>
          <p:nvPr/>
        </p:nvCxnSpPr>
        <p:spPr>
          <a:xfrm flipH="1">
            <a:off x="6712516" y="3960298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E32B1E6-39F1-4583-BB20-7C4006214162}"/>
              </a:ext>
            </a:extLst>
          </p:cNvPr>
          <p:cNvSpPr txBox="1">
            <a:spLocks/>
          </p:cNvSpPr>
          <p:nvPr/>
        </p:nvSpPr>
        <p:spPr>
          <a:xfrm>
            <a:off x="7115414" y="3747333"/>
            <a:ext cx="3395451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/>
              <a:t>Sub-component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E17BF4-EF63-4147-BA90-AC7F2672EDDD}"/>
              </a:ext>
            </a:extLst>
          </p:cNvPr>
          <p:cNvCxnSpPr>
            <a:cxnSpLocks/>
          </p:cNvCxnSpPr>
          <p:nvPr/>
        </p:nvCxnSpPr>
        <p:spPr>
          <a:xfrm>
            <a:off x="7229625" y="2469747"/>
            <a:ext cx="0" cy="6882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BA52856-C303-4388-9BF3-970372E5146B}"/>
              </a:ext>
            </a:extLst>
          </p:cNvPr>
          <p:cNvSpPr txBox="1">
            <a:spLocks/>
          </p:cNvSpPr>
          <p:nvPr/>
        </p:nvSpPr>
        <p:spPr>
          <a:xfrm>
            <a:off x="7642572" y="2876468"/>
            <a:ext cx="2599973" cy="45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Material specification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9C9AA3-6F16-4A76-972C-7B424DD06729}"/>
              </a:ext>
            </a:extLst>
          </p:cNvPr>
          <p:cNvCxnSpPr>
            <a:cxnSpLocks/>
          </p:cNvCxnSpPr>
          <p:nvPr/>
        </p:nvCxnSpPr>
        <p:spPr>
          <a:xfrm flipH="1">
            <a:off x="7235931" y="3145397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23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3BB6-EBB5-42FF-A02E-2CBAF00B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35961"/>
            <a:ext cx="11059341" cy="557588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Updated Part/Section Numbering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4744-5DED-42F5-BE6C-6D6A4800BF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11193" y="1858558"/>
            <a:ext cx="3635357" cy="66176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1    2   3 4 5   6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499C7F-150C-4971-9676-0C401AF855E4}"/>
              </a:ext>
            </a:extLst>
          </p:cNvPr>
          <p:cNvSpPr txBox="1">
            <a:spLocks/>
          </p:cNvSpPr>
          <p:nvPr/>
        </p:nvSpPr>
        <p:spPr>
          <a:xfrm>
            <a:off x="4674374" y="5347734"/>
            <a:ext cx="2057230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Body Region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78F40-1036-481A-936E-E733C97920B7}"/>
              </a:ext>
            </a:extLst>
          </p:cNvPr>
          <p:cNvCxnSpPr>
            <a:cxnSpLocks/>
          </p:cNvCxnSpPr>
          <p:nvPr/>
        </p:nvCxnSpPr>
        <p:spPr>
          <a:xfrm>
            <a:off x="4278321" y="2482359"/>
            <a:ext cx="0" cy="3061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0BDB2-44C5-46EE-92E1-D9B4AE217E5F}"/>
              </a:ext>
            </a:extLst>
          </p:cNvPr>
          <p:cNvCxnSpPr>
            <a:cxnSpLocks/>
          </p:cNvCxnSpPr>
          <p:nvPr/>
        </p:nvCxnSpPr>
        <p:spPr>
          <a:xfrm>
            <a:off x="4278321" y="5536005"/>
            <a:ext cx="4003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B6D148-E365-4B07-B4FC-6A64B1240BF1}"/>
              </a:ext>
            </a:extLst>
          </p:cNvPr>
          <p:cNvCxnSpPr>
            <a:cxnSpLocks/>
          </p:cNvCxnSpPr>
          <p:nvPr/>
        </p:nvCxnSpPr>
        <p:spPr>
          <a:xfrm>
            <a:off x="4948079" y="2464888"/>
            <a:ext cx="0" cy="2262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14AC91-A485-4869-9A2F-00F0EF17ECA0}"/>
              </a:ext>
            </a:extLst>
          </p:cNvPr>
          <p:cNvCxnSpPr>
            <a:cxnSpLocks/>
          </p:cNvCxnSpPr>
          <p:nvPr/>
        </p:nvCxnSpPr>
        <p:spPr>
          <a:xfrm flipH="1">
            <a:off x="4931751" y="4724965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1B644-2777-4FB8-9920-10A66C423F9B}"/>
              </a:ext>
            </a:extLst>
          </p:cNvPr>
          <p:cNvCxnSpPr>
            <a:cxnSpLocks/>
          </p:cNvCxnSpPr>
          <p:nvPr/>
        </p:nvCxnSpPr>
        <p:spPr>
          <a:xfrm flipH="1">
            <a:off x="5385107" y="2482359"/>
            <a:ext cx="9207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A9C6FE-7C5E-4946-9DEB-1B915C14F3D2}"/>
              </a:ext>
            </a:extLst>
          </p:cNvPr>
          <p:cNvCxnSpPr>
            <a:cxnSpLocks/>
          </p:cNvCxnSpPr>
          <p:nvPr/>
        </p:nvCxnSpPr>
        <p:spPr>
          <a:xfrm>
            <a:off x="5825851" y="2466942"/>
            <a:ext cx="19609" cy="15743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4D96DC-D5C4-4202-A4F4-030F723E9672}"/>
              </a:ext>
            </a:extLst>
          </p:cNvPr>
          <p:cNvCxnSpPr>
            <a:cxnSpLocks/>
          </p:cNvCxnSpPr>
          <p:nvPr/>
        </p:nvCxnSpPr>
        <p:spPr>
          <a:xfrm flipH="1">
            <a:off x="5835655" y="4035340"/>
            <a:ext cx="2909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25BFC-49C1-4B22-ABA2-3B759C6CDBA2}"/>
              </a:ext>
            </a:extLst>
          </p:cNvPr>
          <p:cNvSpPr txBox="1">
            <a:spLocks/>
          </p:cNvSpPr>
          <p:nvPr/>
        </p:nvSpPr>
        <p:spPr>
          <a:xfrm>
            <a:off x="6266596" y="3874553"/>
            <a:ext cx="3395451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Component/Organ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867276-14D4-4A57-84D1-E3C2B92C225F}"/>
              </a:ext>
            </a:extLst>
          </p:cNvPr>
          <p:cNvSpPr txBox="1">
            <a:spLocks/>
          </p:cNvSpPr>
          <p:nvPr/>
        </p:nvSpPr>
        <p:spPr>
          <a:xfrm>
            <a:off x="5343996" y="4524870"/>
            <a:ext cx="2983684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Sagittal aspect: Left/Right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E17BF4-EF63-4147-BA90-AC7F2672EDDD}"/>
              </a:ext>
            </a:extLst>
          </p:cNvPr>
          <p:cNvCxnSpPr>
            <a:cxnSpLocks/>
          </p:cNvCxnSpPr>
          <p:nvPr/>
        </p:nvCxnSpPr>
        <p:spPr>
          <a:xfrm>
            <a:off x="6731604" y="2509869"/>
            <a:ext cx="0" cy="6882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BA52856-C303-4388-9BF3-970372E5146B}"/>
              </a:ext>
            </a:extLst>
          </p:cNvPr>
          <p:cNvSpPr txBox="1">
            <a:spLocks/>
          </p:cNvSpPr>
          <p:nvPr/>
        </p:nvSpPr>
        <p:spPr>
          <a:xfrm>
            <a:off x="7144551" y="2916590"/>
            <a:ext cx="3120940" cy="45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Sub-component / Material specification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9C9AA3-6F16-4A76-972C-7B424DD06729}"/>
              </a:ext>
            </a:extLst>
          </p:cNvPr>
          <p:cNvCxnSpPr>
            <a:cxnSpLocks/>
          </p:cNvCxnSpPr>
          <p:nvPr/>
        </p:nvCxnSpPr>
        <p:spPr>
          <a:xfrm flipH="1">
            <a:off x="6737910" y="3185519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4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3BB6-EBB5-42FF-A02E-2CBAF00B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35961"/>
            <a:ext cx="10400682" cy="1046880"/>
          </a:xfrm>
        </p:spPr>
        <p:txBody>
          <a:bodyPr>
            <a:normAutofit fontScale="90000"/>
          </a:bodyPr>
          <a:lstStyle/>
          <a:p>
            <a:r>
              <a:rPr lang="en-US" dirty="0"/>
              <a:t>VIVA+ Include files and Component Identifier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4744-5DED-42F5-BE6C-6D6A4800BF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09091" y="2663827"/>
            <a:ext cx="4168511" cy="66176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1    2   3 4  5   6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499C7F-150C-4971-9676-0C401AF855E4}"/>
              </a:ext>
            </a:extLst>
          </p:cNvPr>
          <p:cNvSpPr txBox="1">
            <a:spLocks/>
          </p:cNvSpPr>
          <p:nvPr/>
        </p:nvSpPr>
        <p:spPr>
          <a:xfrm>
            <a:off x="2253707" y="6335263"/>
            <a:ext cx="2358773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Body Region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278F40-1036-481A-936E-E733C97920B7}"/>
              </a:ext>
            </a:extLst>
          </p:cNvPr>
          <p:cNvCxnSpPr>
            <a:cxnSpLocks/>
          </p:cNvCxnSpPr>
          <p:nvPr/>
        </p:nvCxnSpPr>
        <p:spPr>
          <a:xfrm>
            <a:off x="1885564" y="3216795"/>
            <a:ext cx="0" cy="33193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0BDB2-44C5-46EE-92E1-D9B4AE217E5F}"/>
              </a:ext>
            </a:extLst>
          </p:cNvPr>
          <p:cNvCxnSpPr>
            <a:cxnSpLocks/>
          </p:cNvCxnSpPr>
          <p:nvPr/>
        </p:nvCxnSpPr>
        <p:spPr>
          <a:xfrm flipH="1">
            <a:off x="1885564" y="6523534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B6D148-E365-4B07-B4FC-6A64B1240BF1}"/>
              </a:ext>
            </a:extLst>
          </p:cNvPr>
          <p:cNvCxnSpPr>
            <a:cxnSpLocks/>
          </p:cNvCxnSpPr>
          <p:nvPr/>
        </p:nvCxnSpPr>
        <p:spPr>
          <a:xfrm>
            <a:off x="2573152" y="3212737"/>
            <a:ext cx="0" cy="27644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14AC91-A485-4869-9A2F-00F0EF17ECA0}"/>
              </a:ext>
            </a:extLst>
          </p:cNvPr>
          <p:cNvCxnSpPr>
            <a:cxnSpLocks/>
          </p:cNvCxnSpPr>
          <p:nvPr/>
        </p:nvCxnSpPr>
        <p:spPr>
          <a:xfrm flipH="1">
            <a:off x="2573152" y="5970836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1B644-2777-4FB8-9920-10A66C423F9B}"/>
              </a:ext>
            </a:extLst>
          </p:cNvPr>
          <p:cNvCxnSpPr>
            <a:cxnSpLocks/>
          </p:cNvCxnSpPr>
          <p:nvPr/>
        </p:nvCxnSpPr>
        <p:spPr>
          <a:xfrm flipH="1">
            <a:off x="3075355" y="3216795"/>
            <a:ext cx="6278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A9C6FE-7C5E-4946-9DEB-1B915C14F3D2}"/>
              </a:ext>
            </a:extLst>
          </p:cNvPr>
          <p:cNvCxnSpPr>
            <a:cxnSpLocks/>
          </p:cNvCxnSpPr>
          <p:nvPr/>
        </p:nvCxnSpPr>
        <p:spPr>
          <a:xfrm>
            <a:off x="3408710" y="3201378"/>
            <a:ext cx="19609" cy="20502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4D96DC-D5C4-4202-A4F4-030F723E9672}"/>
              </a:ext>
            </a:extLst>
          </p:cNvPr>
          <p:cNvCxnSpPr>
            <a:cxnSpLocks/>
          </p:cNvCxnSpPr>
          <p:nvPr/>
        </p:nvCxnSpPr>
        <p:spPr>
          <a:xfrm flipH="1">
            <a:off x="3418514" y="5251654"/>
            <a:ext cx="2909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A25BFC-49C1-4B22-ABA2-3B759C6CDBA2}"/>
              </a:ext>
            </a:extLst>
          </p:cNvPr>
          <p:cNvSpPr txBox="1">
            <a:spLocks/>
          </p:cNvSpPr>
          <p:nvPr/>
        </p:nvSpPr>
        <p:spPr>
          <a:xfrm>
            <a:off x="3849455" y="5090867"/>
            <a:ext cx="3395451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Component/Organ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4867276-14D4-4A57-84D1-E3C2B92C225F}"/>
              </a:ext>
            </a:extLst>
          </p:cNvPr>
          <p:cNvSpPr txBox="1">
            <a:spLocks/>
          </p:cNvSpPr>
          <p:nvPr/>
        </p:nvSpPr>
        <p:spPr>
          <a:xfrm>
            <a:off x="2961210" y="5667991"/>
            <a:ext cx="2983684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Sagittal aspect: Left/Right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3FE847-BEEF-4231-AAAC-A6F7C10BEFBF}"/>
              </a:ext>
            </a:extLst>
          </p:cNvPr>
          <p:cNvCxnSpPr>
            <a:cxnSpLocks/>
          </p:cNvCxnSpPr>
          <p:nvPr/>
        </p:nvCxnSpPr>
        <p:spPr>
          <a:xfrm>
            <a:off x="4094628" y="3192265"/>
            <a:ext cx="0" cy="14998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A8B0C-13F9-4F93-BD94-1AF20539DA1F}"/>
              </a:ext>
            </a:extLst>
          </p:cNvPr>
          <p:cNvCxnSpPr>
            <a:cxnSpLocks/>
          </p:cNvCxnSpPr>
          <p:nvPr/>
        </p:nvCxnSpPr>
        <p:spPr>
          <a:xfrm flipH="1">
            <a:off x="4082015" y="4692113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E32B1E6-39F1-4583-BB20-7C4006214162}"/>
              </a:ext>
            </a:extLst>
          </p:cNvPr>
          <p:cNvSpPr txBox="1">
            <a:spLocks/>
          </p:cNvSpPr>
          <p:nvPr/>
        </p:nvSpPr>
        <p:spPr>
          <a:xfrm>
            <a:off x="4484913" y="4479148"/>
            <a:ext cx="3395451" cy="333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/>
              <a:t>Sub-component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E17BF4-EF63-4147-BA90-AC7F2672EDDD}"/>
              </a:ext>
            </a:extLst>
          </p:cNvPr>
          <p:cNvCxnSpPr>
            <a:cxnSpLocks/>
          </p:cNvCxnSpPr>
          <p:nvPr/>
        </p:nvCxnSpPr>
        <p:spPr>
          <a:xfrm>
            <a:off x="4714948" y="3204183"/>
            <a:ext cx="0" cy="6882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BA52856-C303-4388-9BF3-970372E5146B}"/>
              </a:ext>
            </a:extLst>
          </p:cNvPr>
          <p:cNvSpPr txBox="1">
            <a:spLocks/>
          </p:cNvSpPr>
          <p:nvPr/>
        </p:nvSpPr>
        <p:spPr>
          <a:xfrm>
            <a:off x="5127897" y="3663413"/>
            <a:ext cx="3346850" cy="4576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Material specification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9C9AA3-6F16-4A76-972C-7B424DD06729}"/>
              </a:ext>
            </a:extLst>
          </p:cNvPr>
          <p:cNvCxnSpPr>
            <a:cxnSpLocks/>
          </p:cNvCxnSpPr>
          <p:nvPr/>
        </p:nvCxnSpPr>
        <p:spPr>
          <a:xfrm flipH="1">
            <a:off x="4721254" y="3879833"/>
            <a:ext cx="3288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51FC7-FEA6-4825-A54B-F40055D09D23}"/>
              </a:ext>
            </a:extLst>
          </p:cNvPr>
          <p:cNvSpPr txBox="1"/>
          <p:nvPr/>
        </p:nvSpPr>
        <p:spPr>
          <a:xfrm>
            <a:off x="9179310" y="3440169"/>
            <a:ext cx="2235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Body region</a:t>
            </a:r>
          </a:p>
          <a:p>
            <a:endParaRPr lang="sv-SE" dirty="0"/>
          </a:p>
          <a:p>
            <a:pPr marL="342900" indent="-342900">
              <a:buAutoNum type="arabicPlain"/>
            </a:pPr>
            <a:r>
              <a:rPr lang="en-US" dirty="0"/>
              <a:t>Head</a:t>
            </a:r>
          </a:p>
          <a:p>
            <a:pPr marL="342900" indent="-342900">
              <a:buAutoNum type="arabicPlain"/>
            </a:pPr>
            <a:r>
              <a:rPr lang="en-US" dirty="0"/>
              <a:t>Neck</a:t>
            </a:r>
          </a:p>
          <a:p>
            <a:pPr marL="342900" indent="-342900">
              <a:buAutoNum type="arabicPlain"/>
            </a:pPr>
            <a:r>
              <a:rPr lang="sv-SE" dirty="0"/>
              <a:t>Thorax</a:t>
            </a:r>
          </a:p>
          <a:p>
            <a:pPr marL="342900" indent="-342900">
              <a:buAutoNum type="arabicPlain"/>
            </a:pPr>
            <a:r>
              <a:rPr lang="sv-SE" dirty="0"/>
              <a:t>Abdomen</a:t>
            </a:r>
          </a:p>
          <a:p>
            <a:pPr marL="342900" indent="-342900">
              <a:buAutoNum type="arabicPlain"/>
            </a:pPr>
            <a:r>
              <a:rPr lang="sv-SE" dirty="0"/>
              <a:t>Pelvis</a:t>
            </a:r>
          </a:p>
          <a:p>
            <a:pPr marL="342900" indent="-342900">
              <a:buAutoNum type="arabicPlain"/>
            </a:pPr>
            <a:r>
              <a:rPr lang="en-US" dirty="0"/>
              <a:t>Upper</a:t>
            </a:r>
            <a:r>
              <a:rPr lang="sv-SE" dirty="0"/>
              <a:t> Extremity</a:t>
            </a:r>
          </a:p>
          <a:p>
            <a:pPr marL="342900" indent="-342900">
              <a:buAutoNum type="arabicPlain"/>
            </a:pPr>
            <a:r>
              <a:rPr lang="sv-SE" dirty="0"/>
              <a:t>Lower </a:t>
            </a:r>
            <a:r>
              <a:rPr lang="en-US" dirty="0"/>
              <a:t>Extremity</a:t>
            </a:r>
          </a:p>
        </p:txBody>
      </p:sp>
    </p:spTree>
    <p:extLst>
      <p:ext uri="{BB962C8B-B14F-4D97-AF65-F5344CB8AC3E}">
        <p14:creationId xmlns:p14="http://schemas.microsoft.com/office/powerpoint/2010/main" val="405399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8DF8-3C84-4EE1-BA49-05858D537E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7628" y="236240"/>
            <a:ext cx="3529182" cy="363984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COLOR LEGEND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BD56AA90-8285-4355-AD6D-3C35DC3430F2}"/>
              </a:ext>
            </a:extLst>
          </p:cNvPr>
          <p:cNvSpPr txBox="1"/>
          <p:nvPr/>
        </p:nvSpPr>
        <p:spPr>
          <a:xfrm>
            <a:off x="355539" y="584049"/>
            <a:ext cx="29609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err="1"/>
              <a:t>VIRTUAL_Main_file.key</a:t>
            </a:r>
            <a:endParaRPr lang="de-AT" b="1" dirty="0"/>
          </a:p>
        </p:txBody>
      </p:sp>
      <p:sp>
        <p:nvSpPr>
          <p:cNvPr id="9" name="Textfeld 4">
            <a:extLst>
              <a:ext uri="{FF2B5EF4-FFF2-40B4-BE49-F238E27FC236}">
                <a16:creationId xmlns:a16="http://schemas.microsoft.com/office/drawing/2014/main" id="{437378B9-622C-4C81-BED3-9586D6470B02}"/>
              </a:ext>
            </a:extLst>
          </p:cNvPr>
          <p:cNvSpPr txBox="1"/>
          <p:nvPr/>
        </p:nvSpPr>
        <p:spPr>
          <a:xfrm>
            <a:off x="986791" y="1260024"/>
            <a:ext cx="296091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75" b="1" dirty="0" err="1"/>
              <a:t>VIRTUAL_Controls</a:t>
            </a:r>
            <a:endParaRPr lang="de-AT" sz="1175" b="1" dirty="0"/>
          </a:p>
        </p:txBody>
      </p:sp>
      <p:sp>
        <p:nvSpPr>
          <p:cNvPr id="11" name="Textfeld 4">
            <a:extLst>
              <a:ext uri="{FF2B5EF4-FFF2-40B4-BE49-F238E27FC236}">
                <a16:creationId xmlns:a16="http://schemas.microsoft.com/office/drawing/2014/main" id="{EC225827-ECC4-4C33-857C-4A916C99DDD0}"/>
              </a:ext>
            </a:extLst>
          </p:cNvPr>
          <p:cNvSpPr txBox="1"/>
          <p:nvPr/>
        </p:nvSpPr>
        <p:spPr>
          <a:xfrm>
            <a:off x="986791" y="1696810"/>
            <a:ext cx="2960914" cy="273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75" b="1" dirty="0" err="1"/>
              <a:t>VIRTUAL_Global_Contact_Definition</a:t>
            </a:r>
            <a:endParaRPr lang="de-AT" sz="1175" b="1" dirty="0"/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6AC026DA-2FE9-4D5A-AC8B-F725C9AD9E40}"/>
              </a:ext>
            </a:extLst>
          </p:cNvPr>
          <p:cNvSpPr txBox="1"/>
          <p:nvPr/>
        </p:nvSpPr>
        <p:spPr>
          <a:xfrm>
            <a:off x="986791" y="2133596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VIRTUAL_Head</a:t>
            </a:r>
            <a:endParaRPr lang="de-AT" sz="1175" dirty="0"/>
          </a:p>
        </p:txBody>
      </p:sp>
      <p:sp>
        <p:nvSpPr>
          <p:cNvPr id="15" name="Textfeld 4">
            <a:extLst>
              <a:ext uri="{FF2B5EF4-FFF2-40B4-BE49-F238E27FC236}">
                <a16:creationId xmlns:a16="http://schemas.microsoft.com/office/drawing/2014/main" id="{E3F51CED-E502-4FBC-878E-5A3D0A3B2C92}"/>
              </a:ext>
            </a:extLst>
          </p:cNvPr>
          <p:cNvSpPr txBox="1"/>
          <p:nvPr/>
        </p:nvSpPr>
        <p:spPr>
          <a:xfrm>
            <a:off x="986791" y="2570382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VIRTUAL_Neck</a:t>
            </a:r>
            <a:endParaRPr lang="de-AT" sz="1175" dirty="0"/>
          </a:p>
        </p:txBody>
      </p:sp>
      <p:sp>
        <p:nvSpPr>
          <p:cNvPr id="17" name="Textfeld 4">
            <a:extLst>
              <a:ext uri="{FF2B5EF4-FFF2-40B4-BE49-F238E27FC236}">
                <a16:creationId xmlns:a16="http://schemas.microsoft.com/office/drawing/2014/main" id="{19B43241-253F-4E3F-8237-D688FD495CE3}"/>
              </a:ext>
            </a:extLst>
          </p:cNvPr>
          <p:cNvSpPr txBox="1"/>
          <p:nvPr/>
        </p:nvSpPr>
        <p:spPr>
          <a:xfrm>
            <a:off x="986791" y="3007168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VIRTUAL_Thorax</a:t>
            </a:r>
            <a:endParaRPr lang="de-AT" sz="1175" dirty="0"/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7B296326-FE9B-44F2-9826-5825AF668E05}"/>
              </a:ext>
            </a:extLst>
          </p:cNvPr>
          <p:cNvSpPr txBox="1"/>
          <p:nvPr/>
        </p:nvSpPr>
        <p:spPr>
          <a:xfrm>
            <a:off x="986791" y="3443954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VIRTUAL_Abdomen</a:t>
            </a:r>
            <a:endParaRPr lang="de-AT" sz="1175" dirty="0"/>
          </a:p>
        </p:txBody>
      </p:sp>
      <p:sp>
        <p:nvSpPr>
          <p:cNvPr id="22" name="Textfeld 4">
            <a:extLst>
              <a:ext uri="{FF2B5EF4-FFF2-40B4-BE49-F238E27FC236}">
                <a16:creationId xmlns:a16="http://schemas.microsoft.com/office/drawing/2014/main" id="{9F7C5C62-B238-4EE4-87ED-C5536F761E24}"/>
              </a:ext>
            </a:extLst>
          </p:cNvPr>
          <p:cNvSpPr txBox="1"/>
          <p:nvPr/>
        </p:nvSpPr>
        <p:spPr>
          <a:xfrm>
            <a:off x="986791" y="3879585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VIRTUAL_Pelvis</a:t>
            </a:r>
            <a:endParaRPr lang="de-AT" sz="1175" dirty="0"/>
          </a:p>
        </p:txBody>
      </p:sp>
      <p:sp>
        <p:nvSpPr>
          <p:cNvPr id="24" name="Textfeld 4">
            <a:extLst>
              <a:ext uri="{FF2B5EF4-FFF2-40B4-BE49-F238E27FC236}">
                <a16:creationId xmlns:a16="http://schemas.microsoft.com/office/drawing/2014/main" id="{A1853890-D998-4D2F-AB4B-B336B1BA7316}"/>
              </a:ext>
            </a:extLst>
          </p:cNvPr>
          <p:cNvSpPr txBox="1"/>
          <p:nvPr/>
        </p:nvSpPr>
        <p:spPr>
          <a:xfrm>
            <a:off x="985139" y="4315216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VIRTUAL_Left_Upper_Extremity</a:t>
            </a:r>
            <a:endParaRPr lang="de-AT" sz="1175" dirty="0"/>
          </a:p>
        </p:txBody>
      </p:sp>
      <p:sp>
        <p:nvSpPr>
          <p:cNvPr id="26" name="Textfeld 4">
            <a:extLst>
              <a:ext uri="{FF2B5EF4-FFF2-40B4-BE49-F238E27FC236}">
                <a16:creationId xmlns:a16="http://schemas.microsoft.com/office/drawing/2014/main" id="{B99A418C-3779-48CE-9ED3-54304BC5897E}"/>
              </a:ext>
            </a:extLst>
          </p:cNvPr>
          <p:cNvSpPr txBox="1"/>
          <p:nvPr/>
        </p:nvSpPr>
        <p:spPr>
          <a:xfrm>
            <a:off x="986791" y="4750845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VIRTUAL_Right_Upper_Extremity</a:t>
            </a:r>
            <a:endParaRPr lang="de-AT" sz="1175" dirty="0"/>
          </a:p>
        </p:txBody>
      </p:sp>
      <p:sp>
        <p:nvSpPr>
          <p:cNvPr id="29" name="Textfeld 4">
            <a:extLst>
              <a:ext uri="{FF2B5EF4-FFF2-40B4-BE49-F238E27FC236}">
                <a16:creationId xmlns:a16="http://schemas.microsoft.com/office/drawing/2014/main" id="{EC6B4CB0-07C5-47D5-B003-E639D870607C}"/>
              </a:ext>
            </a:extLst>
          </p:cNvPr>
          <p:cNvSpPr txBox="1"/>
          <p:nvPr/>
        </p:nvSpPr>
        <p:spPr>
          <a:xfrm>
            <a:off x="983487" y="5186473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VIRTUAL_Left_Lower_Extremity</a:t>
            </a:r>
            <a:endParaRPr lang="de-AT" sz="1175" dirty="0"/>
          </a:p>
        </p:txBody>
      </p:sp>
      <p:sp>
        <p:nvSpPr>
          <p:cNvPr id="31" name="Textfeld 4">
            <a:extLst>
              <a:ext uri="{FF2B5EF4-FFF2-40B4-BE49-F238E27FC236}">
                <a16:creationId xmlns:a16="http://schemas.microsoft.com/office/drawing/2014/main" id="{B807D4CA-9C0C-4E01-BF2E-D303BCD3ECA0}"/>
              </a:ext>
            </a:extLst>
          </p:cNvPr>
          <p:cNvSpPr txBox="1"/>
          <p:nvPr/>
        </p:nvSpPr>
        <p:spPr>
          <a:xfrm>
            <a:off x="985139" y="5622102"/>
            <a:ext cx="296091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de-DE" sz="1175" dirty="0" err="1"/>
              <a:t>VIRTUAL_Right_Lower_Extremity</a:t>
            </a:r>
            <a:endParaRPr lang="de-AT" sz="11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E208E7-A417-480B-B77A-5FE9088C4751}"/>
              </a:ext>
            </a:extLst>
          </p:cNvPr>
          <p:cNvGrpSpPr/>
          <p:nvPr/>
        </p:nvGrpSpPr>
        <p:grpSpPr>
          <a:xfrm>
            <a:off x="514349" y="946716"/>
            <a:ext cx="472442" cy="5249513"/>
            <a:chOff x="514349" y="946716"/>
            <a:chExt cx="472442" cy="524951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63956F-F855-445B-896A-0C5BBC350EAF}"/>
                </a:ext>
              </a:extLst>
            </p:cNvPr>
            <p:cNvCxnSpPr>
              <a:cxnSpLocks/>
            </p:cNvCxnSpPr>
            <p:nvPr/>
          </p:nvCxnSpPr>
          <p:spPr>
            <a:xfrm>
              <a:off x="514349" y="946716"/>
              <a:ext cx="7434" cy="524951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FBE0EC-D528-4C64-BD30-BB424EF895B5}"/>
                </a:ext>
              </a:extLst>
            </p:cNvPr>
            <p:cNvCxnSpPr/>
            <p:nvPr/>
          </p:nvCxnSpPr>
          <p:spPr>
            <a:xfrm>
              <a:off x="520131" y="1398524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F206D38-9FA1-4306-B695-39E07DDBF26B}"/>
                </a:ext>
              </a:extLst>
            </p:cNvPr>
            <p:cNvCxnSpPr/>
            <p:nvPr/>
          </p:nvCxnSpPr>
          <p:spPr>
            <a:xfrm>
              <a:off x="520131" y="1835310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B04489-6A67-4275-9DE7-A7A60AC5E0FA}"/>
                </a:ext>
              </a:extLst>
            </p:cNvPr>
            <p:cNvCxnSpPr/>
            <p:nvPr/>
          </p:nvCxnSpPr>
          <p:spPr>
            <a:xfrm>
              <a:off x="520131" y="2272096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9C3527-501D-4F66-826E-092615C14FF7}"/>
                </a:ext>
              </a:extLst>
            </p:cNvPr>
            <p:cNvCxnSpPr/>
            <p:nvPr/>
          </p:nvCxnSpPr>
          <p:spPr>
            <a:xfrm>
              <a:off x="520131" y="2708882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3FEF67-EB17-42F3-BF68-9B1B7CD1AD10}"/>
                </a:ext>
              </a:extLst>
            </p:cNvPr>
            <p:cNvCxnSpPr/>
            <p:nvPr/>
          </p:nvCxnSpPr>
          <p:spPr>
            <a:xfrm>
              <a:off x="520131" y="3145668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6BF9FB-F0DD-4C62-B7B6-5A7B67B7B37D}"/>
                </a:ext>
              </a:extLst>
            </p:cNvPr>
            <p:cNvCxnSpPr/>
            <p:nvPr/>
          </p:nvCxnSpPr>
          <p:spPr>
            <a:xfrm>
              <a:off x="520131" y="3582454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708910-4115-47BB-BEF0-C1E43DEF38E2}"/>
                </a:ext>
              </a:extLst>
            </p:cNvPr>
            <p:cNvCxnSpPr/>
            <p:nvPr/>
          </p:nvCxnSpPr>
          <p:spPr>
            <a:xfrm>
              <a:off x="520131" y="4018085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ABA935-6CB6-4ED3-9B89-F26F6FE16245}"/>
                </a:ext>
              </a:extLst>
            </p:cNvPr>
            <p:cNvCxnSpPr/>
            <p:nvPr/>
          </p:nvCxnSpPr>
          <p:spPr>
            <a:xfrm>
              <a:off x="518479" y="4453716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537A90-9D4B-43B9-94AA-15C7EA516FC8}"/>
                </a:ext>
              </a:extLst>
            </p:cNvPr>
            <p:cNvCxnSpPr/>
            <p:nvPr/>
          </p:nvCxnSpPr>
          <p:spPr>
            <a:xfrm>
              <a:off x="520131" y="4889345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E9E974-031D-47F2-8BB0-C1ABDB248258}"/>
                </a:ext>
              </a:extLst>
            </p:cNvPr>
            <p:cNvCxnSpPr/>
            <p:nvPr/>
          </p:nvCxnSpPr>
          <p:spPr>
            <a:xfrm>
              <a:off x="516827" y="5324973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1CC85D-0AB2-4709-97F4-372536C40310}"/>
                </a:ext>
              </a:extLst>
            </p:cNvPr>
            <p:cNvCxnSpPr/>
            <p:nvPr/>
          </p:nvCxnSpPr>
          <p:spPr>
            <a:xfrm>
              <a:off x="518479" y="5760602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7A6DA49-A560-4E9B-8B23-43BBFA3BC21D}"/>
                </a:ext>
              </a:extLst>
            </p:cNvPr>
            <p:cNvCxnSpPr/>
            <p:nvPr/>
          </p:nvCxnSpPr>
          <p:spPr>
            <a:xfrm>
              <a:off x="520131" y="6196229"/>
              <a:ext cx="4666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4">
            <a:extLst>
              <a:ext uri="{FF2B5EF4-FFF2-40B4-BE49-F238E27FC236}">
                <a16:creationId xmlns:a16="http://schemas.microsoft.com/office/drawing/2014/main" id="{7E6504F3-6169-4885-9E61-39ABB4D370F3}"/>
              </a:ext>
            </a:extLst>
          </p:cNvPr>
          <p:cNvSpPr txBox="1"/>
          <p:nvPr/>
        </p:nvSpPr>
        <p:spPr>
          <a:xfrm>
            <a:off x="986791" y="6057729"/>
            <a:ext cx="296091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75" b="1" dirty="0" err="1"/>
              <a:t>VIRTUAL_Model_Integration_File</a:t>
            </a:r>
            <a:endParaRPr lang="de-AT" sz="1175" b="1" dirty="0"/>
          </a:p>
        </p:txBody>
      </p:sp>
      <p:sp>
        <p:nvSpPr>
          <p:cNvPr id="37" name="Textfeld 4">
            <a:extLst>
              <a:ext uri="{FF2B5EF4-FFF2-40B4-BE49-F238E27FC236}">
                <a16:creationId xmlns:a16="http://schemas.microsoft.com/office/drawing/2014/main" id="{423E7AA9-FC65-439D-885B-726A78BEE15D}"/>
              </a:ext>
            </a:extLst>
          </p:cNvPr>
          <p:cNvSpPr txBox="1"/>
          <p:nvPr/>
        </p:nvSpPr>
        <p:spPr>
          <a:xfrm>
            <a:off x="5607707" y="894065"/>
            <a:ext cx="34817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38" name="Textfeld 4">
            <a:extLst>
              <a:ext uri="{FF2B5EF4-FFF2-40B4-BE49-F238E27FC236}">
                <a16:creationId xmlns:a16="http://schemas.microsoft.com/office/drawing/2014/main" id="{015440A3-9764-4D1D-95FC-01E0B3A9589C}"/>
              </a:ext>
            </a:extLst>
          </p:cNvPr>
          <p:cNvSpPr txBox="1"/>
          <p:nvPr/>
        </p:nvSpPr>
        <p:spPr>
          <a:xfrm>
            <a:off x="6025961" y="913316"/>
            <a:ext cx="29609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Common </a:t>
            </a:r>
            <a:r>
              <a:rPr lang="de-DE" sz="1200" b="1" dirty="0" err="1"/>
              <a:t>for</a:t>
            </a:r>
            <a:r>
              <a:rPr lang="de-DE" sz="1200" b="1" dirty="0"/>
              <a:t> </a:t>
            </a:r>
            <a:r>
              <a:rPr lang="de-DE" sz="1200" b="1" dirty="0" err="1"/>
              <a:t>whole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endParaRPr lang="de-AT" sz="1200" b="1" dirty="0"/>
          </a:p>
        </p:txBody>
      </p:sp>
      <p:sp>
        <p:nvSpPr>
          <p:cNvPr id="39" name="Textfeld 4">
            <a:extLst>
              <a:ext uri="{FF2B5EF4-FFF2-40B4-BE49-F238E27FC236}">
                <a16:creationId xmlns:a16="http://schemas.microsoft.com/office/drawing/2014/main" id="{35A2CC76-8432-463C-AD3D-FA47521B4DCD}"/>
              </a:ext>
            </a:extLst>
          </p:cNvPr>
          <p:cNvSpPr txBox="1"/>
          <p:nvPr/>
        </p:nvSpPr>
        <p:spPr>
          <a:xfrm>
            <a:off x="5607707" y="1292196"/>
            <a:ext cx="348175" cy="2769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40" name="Textfeld 4">
            <a:extLst>
              <a:ext uri="{FF2B5EF4-FFF2-40B4-BE49-F238E27FC236}">
                <a16:creationId xmlns:a16="http://schemas.microsoft.com/office/drawing/2014/main" id="{A1496EAA-33F8-408D-BEA0-04C17B477D58}"/>
              </a:ext>
            </a:extLst>
          </p:cNvPr>
          <p:cNvSpPr txBox="1"/>
          <p:nvPr/>
        </p:nvSpPr>
        <p:spPr>
          <a:xfrm>
            <a:off x="6025961" y="1296330"/>
            <a:ext cx="29609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Body </a:t>
            </a:r>
            <a:r>
              <a:rPr lang="de-DE" sz="1200" b="1" dirty="0" err="1"/>
              <a:t>Regions</a:t>
            </a:r>
            <a:endParaRPr lang="de-AT" sz="1200" b="1" dirty="0"/>
          </a:p>
        </p:txBody>
      </p:sp>
      <p:sp>
        <p:nvSpPr>
          <p:cNvPr id="41" name="Textfeld 4">
            <a:extLst>
              <a:ext uri="{FF2B5EF4-FFF2-40B4-BE49-F238E27FC236}">
                <a16:creationId xmlns:a16="http://schemas.microsoft.com/office/drawing/2014/main" id="{EC536A8C-5A6B-4D2B-80BE-194600935DA7}"/>
              </a:ext>
            </a:extLst>
          </p:cNvPr>
          <p:cNvSpPr txBox="1"/>
          <p:nvPr/>
        </p:nvSpPr>
        <p:spPr>
          <a:xfrm>
            <a:off x="5607707" y="530081"/>
            <a:ext cx="348175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42" name="Textfeld 4">
            <a:extLst>
              <a:ext uri="{FF2B5EF4-FFF2-40B4-BE49-F238E27FC236}">
                <a16:creationId xmlns:a16="http://schemas.microsoft.com/office/drawing/2014/main" id="{D6D03525-A454-4FEC-B243-36370AFA43D7}"/>
              </a:ext>
            </a:extLst>
          </p:cNvPr>
          <p:cNvSpPr txBox="1"/>
          <p:nvPr/>
        </p:nvSpPr>
        <p:spPr>
          <a:xfrm>
            <a:off x="6025961" y="534215"/>
            <a:ext cx="29609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Main File</a:t>
            </a:r>
            <a:endParaRPr lang="de-AT" sz="1200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6066EE-580E-43D2-AA8E-A2D655BAC12C}"/>
              </a:ext>
            </a:extLst>
          </p:cNvPr>
          <p:cNvGrpSpPr/>
          <p:nvPr/>
        </p:nvGrpSpPr>
        <p:grpSpPr>
          <a:xfrm>
            <a:off x="4075895" y="2133596"/>
            <a:ext cx="1000466" cy="3762214"/>
            <a:chOff x="4075895" y="2133596"/>
            <a:chExt cx="1000466" cy="3762214"/>
          </a:xfrm>
        </p:grpSpPr>
        <p:sp>
          <p:nvSpPr>
            <p:cNvPr id="2" name="Right Bracket 1">
              <a:extLst>
                <a:ext uri="{FF2B5EF4-FFF2-40B4-BE49-F238E27FC236}">
                  <a16:creationId xmlns:a16="http://schemas.microsoft.com/office/drawing/2014/main" id="{27A66E44-DC17-45F0-8978-BFA321EB0A88}"/>
                </a:ext>
              </a:extLst>
            </p:cNvPr>
            <p:cNvSpPr/>
            <p:nvPr/>
          </p:nvSpPr>
          <p:spPr>
            <a:xfrm>
              <a:off x="4075895" y="2133596"/>
              <a:ext cx="235772" cy="3762214"/>
            </a:xfrm>
            <a:prstGeom prst="rightBracke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DEBDAB-D246-4732-AE42-484D97462BB8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4311667" y="4014703"/>
              <a:ext cx="389781" cy="9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A37D047F-3F56-4654-8A2E-2C10D43FAB00}"/>
                </a:ext>
              </a:extLst>
            </p:cNvPr>
            <p:cNvSpPr/>
            <p:nvPr/>
          </p:nvSpPr>
          <p:spPr>
            <a:xfrm>
              <a:off x="4701448" y="3717662"/>
              <a:ext cx="374913" cy="594263"/>
            </a:xfrm>
            <a:prstGeom prst="leftBracke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feld 4">
            <a:extLst>
              <a:ext uri="{FF2B5EF4-FFF2-40B4-BE49-F238E27FC236}">
                <a16:creationId xmlns:a16="http://schemas.microsoft.com/office/drawing/2014/main" id="{D3085598-F918-47F1-92C4-29C0EC3BD4D4}"/>
              </a:ext>
            </a:extLst>
          </p:cNvPr>
          <p:cNvSpPr txBox="1"/>
          <p:nvPr/>
        </p:nvSpPr>
        <p:spPr>
          <a:xfrm>
            <a:off x="5076361" y="3602586"/>
            <a:ext cx="29609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BODY_REGION_Nodes_Elements</a:t>
            </a:r>
            <a:endParaRPr lang="de-AT" sz="1200" b="1" dirty="0"/>
          </a:p>
        </p:txBody>
      </p:sp>
      <p:sp>
        <p:nvSpPr>
          <p:cNvPr id="44" name="Textfeld 4">
            <a:extLst>
              <a:ext uri="{FF2B5EF4-FFF2-40B4-BE49-F238E27FC236}">
                <a16:creationId xmlns:a16="http://schemas.microsoft.com/office/drawing/2014/main" id="{AA4D779A-C644-490B-93AF-07CC21D9E8D3}"/>
              </a:ext>
            </a:extLst>
          </p:cNvPr>
          <p:cNvSpPr txBox="1"/>
          <p:nvPr/>
        </p:nvSpPr>
        <p:spPr>
          <a:xfrm>
            <a:off x="5076361" y="4153294"/>
            <a:ext cx="296091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/>
              <a:t>BODY_REGION_Keywords</a:t>
            </a:r>
            <a:endParaRPr lang="de-AT" sz="1200" b="1" dirty="0"/>
          </a:p>
        </p:txBody>
      </p:sp>
      <p:sp>
        <p:nvSpPr>
          <p:cNvPr id="45" name="Textfeld 4">
            <a:extLst>
              <a:ext uri="{FF2B5EF4-FFF2-40B4-BE49-F238E27FC236}">
                <a16:creationId xmlns:a16="http://schemas.microsoft.com/office/drawing/2014/main" id="{509122E1-3411-4D2A-9E8C-28BDA3C3C32D}"/>
              </a:ext>
            </a:extLst>
          </p:cNvPr>
          <p:cNvSpPr txBox="1"/>
          <p:nvPr/>
        </p:nvSpPr>
        <p:spPr>
          <a:xfrm>
            <a:off x="5607707" y="1684177"/>
            <a:ext cx="34817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AT" sz="1200" b="1" dirty="0"/>
          </a:p>
        </p:txBody>
      </p:sp>
      <p:sp>
        <p:nvSpPr>
          <p:cNvPr id="46" name="Textfeld 4">
            <a:extLst>
              <a:ext uri="{FF2B5EF4-FFF2-40B4-BE49-F238E27FC236}">
                <a16:creationId xmlns:a16="http://schemas.microsoft.com/office/drawing/2014/main" id="{D0D4E4EB-3138-4777-9FEA-8BA452B1CB00}"/>
              </a:ext>
            </a:extLst>
          </p:cNvPr>
          <p:cNvSpPr txBox="1"/>
          <p:nvPr/>
        </p:nvSpPr>
        <p:spPr>
          <a:xfrm>
            <a:off x="6025961" y="1688311"/>
            <a:ext cx="29609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200" b="1" dirty="0"/>
              <a:t>Sub-</a:t>
            </a:r>
            <a:r>
              <a:rPr lang="de-DE" sz="1200" b="1" dirty="0" err="1"/>
              <a:t>includes</a:t>
            </a:r>
            <a:r>
              <a:rPr lang="de-DE" sz="1200" b="1" dirty="0"/>
              <a:t> </a:t>
            </a:r>
            <a:r>
              <a:rPr lang="de-DE" sz="1200" b="1" dirty="0" err="1"/>
              <a:t>of</a:t>
            </a:r>
            <a:r>
              <a:rPr lang="de-DE" sz="1200" b="1" dirty="0"/>
              <a:t> Body </a:t>
            </a:r>
            <a:r>
              <a:rPr lang="de-DE" sz="1200" b="1" dirty="0" err="1"/>
              <a:t>Regions</a:t>
            </a:r>
            <a:endParaRPr lang="de-AT" sz="1200" b="1" dirty="0"/>
          </a:p>
        </p:txBody>
      </p:sp>
    </p:spTree>
    <p:extLst>
      <p:ext uri="{BB962C8B-B14F-4D97-AF65-F5344CB8AC3E}">
        <p14:creationId xmlns:p14="http://schemas.microsoft.com/office/powerpoint/2010/main" val="75752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Contact: jobin.john@chalmers.se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9843030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- Titelpage">
  <a:themeElements>
    <a:clrScheme name="VIRTUAL">
      <a:dk1>
        <a:sysClr val="windowText" lastClr="000000"/>
      </a:dk1>
      <a:lt1>
        <a:sysClr val="window" lastClr="FFFFFF"/>
      </a:lt1>
      <a:dk2>
        <a:srgbClr val="575757"/>
      </a:dk2>
      <a:lt2>
        <a:srgbClr val="DADADA"/>
      </a:lt2>
      <a:accent1>
        <a:srgbClr val="9C1006"/>
      </a:accent1>
      <a:accent2>
        <a:srgbClr val="FFCC00"/>
      </a:accent2>
      <a:accent3>
        <a:srgbClr val="005C2E"/>
      </a:accent3>
      <a:accent4>
        <a:srgbClr val="878787"/>
      </a:accent4>
      <a:accent5>
        <a:srgbClr val="E30613"/>
      </a:accent5>
      <a:accent6>
        <a:srgbClr val="AFCA0B"/>
      </a:accent6>
      <a:hlink>
        <a:srgbClr val="52AE32"/>
      </a:hlink>
      <a:folHlink>
        <a:srgbClr val="005C2E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F83CFB7-654B-4A23-AEC7-C6E4D1E8E96C}" vid="{1C440548-B6FB-4299-9537-BF46343E084C}"/>
    </a:ext>
  </a:extLst>
</a:theme>
</file>

<file path=ppt/theme/theme2.xml><?xml version="1.0" encoding="utf-8"?>
<a:theme xmlns:a="http://schemas.openxmlformats.org/drawingml/2006/main" name="Content Background">
  <a:themeElements>
    <a:clrScheme name="VIRTUAL">
      <a:dk1>
        <a:sysClr val="windowText" lastClr="000000"/>
      </a:dk1>
      <a:lt1>
        <a:sysClr val="window" lastClr="FFFFFF"/>
      </a:lt1>
      <a:dk2>
        <a:srgbClr val="575757"/>
      </a:dk2>
      <a:lt2>
        <a:srgbClr val="DADADA"/>
      </a:lt2>
      <a:accent1>
        <a:srgbClr val="9C1006"/>
      </a:accent1>
      <a:accent2>
        <a:srgbClr val="FFCC00"/>
      </a:accent2>
      <a:accent3>
        <a:srgbClr val="005C2E"/>
      </a:accent3>
      <a:accent4>
        <a:srgbClr val="878787"/>
      </a:accent4>
      <a:accent5>
        <a:srgbClr val="E30613"/>
      </a:accent5>
      <a:accent6>
        <a:srgbClr val="AFCA0B"/>
      </a:accent6>
      <a:hlink>
        <a:srgbClr val="52AE32"/>
      </a:hlink>
      <a:folHlink>
        <a:srgbClr val="005C2E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F83CFB7-654B-4A23-AEC7-C6E4D1E8E96C}" vid="{B1467968-FE88-4CFA-B91C-9B7E31EF15AA}"/>
    </a:ext>
  </a:extLst>
</a:theme>
</file>

<file path=ppt/theme/theme3.xml><?xml version="1.0" encoding="utf-8"?>
<a:theme xmlns:a="http://schemas.openxmlformats.org/drawingml/2006/main" name="Content White">
  <a:themeElements>
    <a:clrScheme name="VIRTUAL">
      <a:dk1>
        <a:sysClr val="windowText" lastClr="000000"/>
      </a:dk1>
      <a:lt1>
        <a:sysClr val="window" lastClr="FFFFFF"/>
      </a:lt1>
      <a:dk2>
        <a:srgbClr val="575757"/>
      </a:dk2>
      <a:lt2>
        <a:srgbClr val="DADADA"/>
      </a:lt2>
      <a:accent1>
        <a:srgbClr val="9C1006"/>
      </a:accent1>
      <a:accent2>
        <a:srgbClr val="FFCC00"/>
      </a:accent2>
      <a:accent3>
        <a:srgbClr val="005C2E"/>
      </a:accent3>
      <a:accent4>
        <a:srgbClr val="878787"/>
      </a:accent4>
      <a:accent5>
        <a:srgbClr val="E30613"/>
      </a:accent5>
      <a:accent6>
        <a:srgbClr val="AFCA0B"/>
      </a:accent6>
      <a:hlink>
        <a:srgbClr val="52AE32"/>
      </a:hlink>
      <a:folHlink>
        <a:srgbClr val="005C2E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F83CFB7-654B-4A23-AEC7-C6E4D1E8E96C}" vid="{485F8C6C-8235-4F0E-B95E-46C2597B79CC}"/>
    </a:ext>
  </a:extLst>
</a:theme>
</file>

<file path=ppt/theme/theme4.xml><?xml version="1.0" encoding="utf-8"?>
<a:theme xmlns:a="http://schemas.openxmlformats.org/drawingml/2006/main" name="Content Yellow">
  <a:themeElements>
    <a:clrScheme name="VIRTUAL">
      <a:dk1>
        <a:sysClr val="windowText" lastClr="000000"/>
      </a:dk1>
      <a:lt1>
        <a:sysClr val="window" lastClr="FFFFFF"/>
      </a:lt1>
      <a:dk2>
        <a:srgbClr val="575757"/>
      </a:dk2>
      <a:lt2>
        <a:srgbClr val="DADADA"/>
      </a:lt2>
      <a:accent1>
        <a:srgbClr val="9C1006"/>
      </a:accent1>
      <a:accent2>
        <a:srgbClr val="FFCC00"/>
      </a:accent2>
      <a:accent3>
        <a:srgbClr val="005C2E"/>
      </a:accent3>
      <a:accent4>
        <a:srgbClr val="878787"/>
      </a:accent4>
      <a:accent5>
        <a:srgbClr val="E30613"/>
      </a:accent5>
      <a:accent6>
        <a:srgbClr val="AFCA0B"/>
      </a:accent6>
      <a:hlink>
        <a:srgbClr val="52AE32"/>
      </a:hlink>
      <a:folHlink>
        <a:srgbClr val="005C2E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F83CFB7-654B-4A23-AEC7-C6E4D1E8E96C}" vid="{9E074FE2-5CD7-4C70-B3C6-D3BE03B1603E}"/>
    </a:ext>
  </a:extLst>
</a:theme>
</file>

<file path=ppt/theme/theme5.xml><?xml version="1.0" encoding="utf-8"?>
<a:theme xmlns:a="http://schemas.openxmlformats.org/drawingml/2006/main" name="Aangepast ontwerp">
  <a:themeElements>
    <a:clrScheme name="VIRTUAL">
      <a:dk1>
        <a:sysClr val="windowText" lastClr="000000"/>
      </a:dk1>
      <a:lt1>
        <a:sysClr val="window" lastClr="FFFFFF"/>
      </a:lt1>
      <a:dk2>
        <a:srgbClr val="575757"/>
      </a:dk2>
      <a:lt2>
        <a:srgbClr val="DADADA"/>
      </a:lt2>
      <a:accent1>
        <a:srgbClr val="9C1006"/>
      </a:accent1>
      <a:accent2>
        <a:srgbClr val="FFCC00"/>
      </a:accent2>
      <a:accent3>
        <a:srgbClr val="005C2E"/>
      </a:accent3>
      <a:accent4>
        <a:srgbClr val="878787"/>
      </a:accent4>
      <a:accent5>
        <a:srgbClr val="E30613"/>
      </a:accent5>
      <a:accent6>
        <a:srgbClr val="AFCA0B"/>
      </a:accent6>
      <a:hlink>
        <a:srgbClr val="52AE32"/>
      </a:hlink>
      <a:folHlink>
        <a:srgbClr val="005C2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F83CFB7-654B-4A23-AEC7-C6E4D1E8E96C}" vid="{1D7297B8-220B-4AAE-B0AE-9F50F0708FD2}"/>
    </a:ext>
  </a:extLst>
</a:theme>
</file>

<file path=ppt/theme/theme6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7F3C29C5ECC6419955DC7AC5DB0101" ma:contentTypeVersion="5" ma:contentTypeDescription="Create a new document." ma:contentTypeScope="" ma:versionID="d69ec90127bea7f8a3a422162903c404">
  <xsd:schema xmlns:xsd="http://www.w3.org/2001/XMLSchema" xmlns:xs="http://www.w3.org/2001/XMLSchema" xmlns:p="http://schemas.microsoft.com/office/2006/metadata/properties" xmlns:ns2="5c3c24e0-2f18-4ed3-98cf-0281af881984" targetNamespace="http://schemas.microsoft.com/office/2006/metadata/properties" ma:root="true" ma:fieldsID="d744f8cbcf0b7a5f9a47a8202afbc3cb" ns2:_="">
    <xsd:import namespace="5c3c24e0-2f18-4ed3-98cf-0281af881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c24e0-2f18-4ed3-98cf-0281af8819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52F603-6639-4510-8E33-A6088EE0A7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29DA61-A8F5-4FAB-AC11-66CFFBA496DD}">
  <ds:schemaRefs>
    <ds:schemaRef ds:uri="http://purl.org/dc/elements/1.1/"/>
    <ds:schemaRef ds:uri="http://schemas.microsoft.com/office/2006/metadata/properties"/>
    <ds:schemaRef ds:uri="5c3c24e0-2f18-4ed3-98cf-0281af88198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93F4F67-72AC-424E-A1EF-B76BB5EA5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3c24e0-2f18-4ed3-98cf-0281af881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VIRTUAL_Powerpoint_Template_final</Template>
  <TotalTime>56</TotalTime>
  <Words>207</Words>
  <Application>Microsoft Office PowerPoint</Application>
  <PresentationFormat>Widescreen</PresentationFormat>
  <Paragraphs>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Tahoma</vt:lpstr>
      <vt:lpstr>VIRTUAL - Titelpage</vt:lpstr>
      <vt:lpstr>Content Background</vt:lpstr>
      <vt:lpstr>Content White</vt:lpstr>
      <vt:lpstr>Content Yellow</vt:lpstr>
      <vt:lpstr>Aangepast ontwerp</vt:lpstr>
      <vt:lpstr>PowerPoint Presentation</vt:lpstr>
      <vt:lpstr>Old Part/Section Numbering Convention</vt:lpstr>
      <vt:lpstr>Updated Part/Section Numbering Convention</vt:lpstr>
      <vt:lpstr>VIVA+ Include files and Component Identifier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Jobin John</dc:creator>
  <cp:lastModifiedBy>Jobin John</cp:lastModifiedBy>
  <cp:revision>8</cp:revision>
  <dcterms:created xsi:type="dcterms:W3CDTF">2019-06-03T08:35:59Z</dcterms:created>
  <dcterms:modified xsi:type="dcterms:W3CDTF">2019-10-07T15:44:21Z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0x010100DD7F3C29C5ECC6419955DC7AC5DB0101</vt:lpwstr>
  </property>
</Properties>
</file>