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26EC3A-7306-4A76-A839-6F0B2C93008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67A20B-9617-40A9-AE59-6464A3F7C3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EC3A-7306-4A76-A839-6F0B2C93008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A20B-9617-40A9-AE59-6464A3F7C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926EC3A-7306-4A76-A839-6F0B2C93008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D67A20B-9617-40A9-AE59-6464A3F7C3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EC3A-7306-4A76-A839-6F0B2C93008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67A20B-9617-40A9-AE59-6464A3F7C3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EC3A-7306-4A76-A839-6F0B2C93008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D67A20B-9617-40A9-AE59-6464A3F7C3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926EC3A-7306-4A76-A839-6F0B2C93008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67A20B-9617-40A9-AE59-6464A3F7C3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926EC3A-7306-4A76-A839-6F0B2C93008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67A20B-9617-40A9-AE59-6464A3F7C3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EC3A-7306-4A76-A839-6F0B2C93008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67A20B-9617-40A9-AE59-6464A3F7C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EC3A-7306-4A76-A839-6F0B2C93008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67A20B-9617-40A9-AE59-6464A3F7C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EC3A-7306-4A76-A839-6F0B2C93008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67A20B-9617-40A9-AE59-6464A3F7C3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26EC3A-7306-4A76-A839-6F0B2C93008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D67A20B-9617-40A9-AE59-6464A3F7C3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26EC3A-7306-4A76-A839-6F0B2C930083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67A20B-9617-40A9-AE59-6464A3F7C3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Personal identification  using forearm vein pattern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u="sng" dirty="0" smtClean="0">
                <a:solidFill>
                  <a:srgbClr val="FF0000"/>
                </a:solidFill>
              </a:rPr>
              <a:t>PYTHON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is an high level programming language created by Guido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1989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designed for hardware applications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widely used in artificial intelligence , neural networks and other advance fields of computer science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had deep focus on code readability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does not require any data type for its operation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62000" y="2895600"/>
            <a:ext cx="1371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sensors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2895600"/>
            <a:ext cx="15240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2895600"/>
            <a:ext cx="15240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24600" y="2895600"/>
            <a:ext cx="1371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maker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67200" y="4419600"/>
            <a:ext cx="1600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Biometric data base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2209800" y="3200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4038600" y="3200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5943600" y="3200400"/>
            <a:ext cx="36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10" idx="2"/>
          </p:cNvCxnSpPr>
          <p:nvPr/>
        </p:nvCxnSpPr>
        <p:spPr>
          <a:xfrm rot="5400000" flipH="1" flipV="1">
            <a:off x="4629150" y="39433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</TotalTime>
  <Words>70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Personal identification  using forearm vein pattern</vt:lpstr>
      <vt:lpstr>PYTHON 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identification  using forearm vein pattern</dc:title>
  <dc:creator>User</dc:creator>
  <cp:lastModifiedBy>User</cp:lastModifiedBy>
  <cp:revision>6</cp:revision>
  <dcterms:created xsi:type="dcterms:W3CDTF">2019-02-25T06:09:35Z</dcterms:created>
  <dcterms:modified xsi:type="dcterms:W3CDTF">2019-02-25T06:46:19Z</dcterms:modified>
</cp:coreProperties>
</file>