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1"/>
  </p:sldMasterIdLst>
  <p:notesMasterIdLst>
    <p:notesMasterId r:id="rId16"/>
  </p:notesMasterIdLst>
  <p:handoutMasterIdLst>
    <p:handoutMasterId r:id="rId17"/>
  </p:handoutMasterIdLst>
  <p:sldIdLst>
    <p:sldId id="256" r:id="rId2"/>
    <p:sldId id="260" r:id="rId3"/>
    <p:sldId id="263" r:id="rId4"/>
    <p:sldId id="264" r:id="rId5"/>
    <p:sldId id="265" r:id="rId6"/>
    <p:sldId id="269" r:id="rId7"/>
    <p:sldId id="268" r:id="rId8"/>
    <p:sldId id="275" r:id="rId9"/>
    <p:sldId id="274" r:id="rId10"/>
    <p:sldId id="277" r:id="rId11"/>
    <p:sldId id="278" r:id="rId12"/>
    <p:sldId id="270" r:id="rId13"/>
    <p:sldId id="272"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42"/>
    <a:srgbClr val="313131"/>
    <a:srgbClr val="005551"/>
    <a:srgbClr val="B72E91"/>
    <a:srgbClr val="293B97"/>
    <a:srgbClr val="1E2785"/>
    <a:srgbClr val="1E297F"/>
    <a:srgbClr val="F4F4F4"/>
    <a:srgbClr val="F4F498"/>
    <a:srgbClr val="98989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DC50D-EF18-4506-9E51-539BC7D1497E}" v="21" dt="2024-01-24T17:23:49.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40" autoAdjust="0"/>
    <p:restoredTop sz="94679" autoAdjust="0"/>
  </p:normalViewPr>
  <p:slideViewPr>
    <p:cSldViewPr snapToGrid="0" snapToObjects="1">
      <p:cViewPr varScale="1">
        <p:scale>
          <a:sx n="76" d="100"/>
          <a:sy n="76" d="100"/>
        </p:scale>
        <p:origin x="552"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bin mathai" userId="7a08d37beb7e1166" providerId="LiveId" clId="{212DC50D-EF18-4506-9E51-539BC7D1497E}"/>
    <pc:docChg chg="undo redo custSel addSld delSld modSld sldOrd">
      <pc:chgData name="jobin mathai" userId="7a08d37beb7e1166" providerId="LiveId" clId="{212DC50D-EF18-4506-9E51-539BC7D1497E}" dt="2024-01-25T05:05:27.109" v="1465" actId="33524"/>
      <pc:docMkLst>
        <pc:docMk/>
      </pc:docMkLst>
      <pc:sldChg chg="modSp mod">
        <pc:chgData name="jobin mathai" userId="7a08d37beb7e1166" providerId="LiveId" clId="{212DC50D-EF18-4506-9E51-539BC7D1497E}" dt="2024-01-25T05:05:27.109" v="1465" actId="33524"/>
        <pc:sldMkLst>
          <pc:docMk/>
          <pc:sldMk cId="3342098906" sldId="260"/>
        </pc:sldMkLst>
        <pc:spChg chg="mod">
          <ac:chgData name="jobin mathai" userId="7a08d37beb7e1166" providerId="LiveId" clId="{212DC50D-EF18-4506-9E51-539BC7D1497E}" dt="2024-01-25T05:05:27.109" v="1465" actId="33524"/>
          <ac:spMkLst>
            <pc:docMk/>
            <pc:sldMk cId="3342098906" sldId="260"/>
            <ac:spMk id="6" creationId="{98D8B04C-C5CF-FC81-15B2-6F28CFE4C5DE}"/>
          </ac:spMkLst>
        </pc:spChg>
      </pc:sldChg>
      <pc:sldChg chg="del">
        <pc:chgData name="jobin mathai" userId="7a08d37beb7e1166" providerId="LiveId" clId="{212DC50D-EF18-4506-9E51-539BC7D1497E}" dt="2024-01-24T10:27:45.859" v="0" actId="47"/>
        <pc:sldMkLst>
          <pc:docMk/>
          <pc:sldMk cId="877212159" sldId="261"/>
        </pc:sldMkLst>
      </pc:sldChg>
      <pc:sldChg chg="del">
        <pc:chgData name="jobin mathai" userId="7a08d37beb7e1166" providerId="LiveId" clId="{212DC50D-EF18-4506-9E51-539BC7D1497E}" dt="2024-01-24T10:50:35.158" v="372" actId="47"/>
        <pc:sldMkLst>
          <pc:docMk/>
          <pc:sldMk cId="762941358" sldId="262"/>
        </pc:sldMkLst>
      </pc:sldChg>
      <pc:sldChg chg="del">
        <pc:chgData name="jobin mathai" userId="7a08d37beb7e1166" providerId="LiveId" clId="{212DC50D-EF18-4506-9E51-539BC7D1497E}" dt="2024-01-24T10:27:49.551" v="1" actId="47"/>
        <pc:sldMkLst>
          <pc:docMk/>
          <pc:sldMk cId="104363699" sldId="266"/>
        </pc:sldMkLst>
      </pc:sldChg>
      <pc:sldChg chg="modSp add del mod">
        <pc:chgData name="jobin mathai" userId="7a08d37beb7e1166" providerId="LiveId" clId="{212DC50D-EF18-4506-9E51-539BC7D1497E}" dt="2024-01-24T17:24:42.458" v="1418" actId="47"/>
        <pc:sldMkLst>
          <pc:docMk/>
          <pc:sldMk cId="4110848745" sldId="267"/>
        </pc:sldMkLst>
        <pc:spChg chg="mod">
          <ac:chgData name="jobin mathai" userId="7a08d37beb7e1166" providerId="LiveId" clId="{212DC50D-EF18-4506-9E51-539BC7D1497E}" dt="2024-01-24T16:49:39.008" v="1039" actId="1076"/>
          <ac:spMkLst>
            <pc:docMk/>
            <pc:sldMk cId="4110848745" sldId="267"/>
            <ac:spMk id="7" creationId="{C6056981-C3D2-E1FB-C49B-E696FB759477}"/>
          </ac:spMkLst>
        </pc:spChg>
        <pc:picChg chg="mod">
          <ac:chgData name="jobin mathai" userId="7a08d37beb7e1166" providerId="LiveId" clId="{212DC50D-EF18-4506-9E51-539BC7D1497E}" dt="2024-01-24T16:49:42.930" v="1040" actId="1076"/>
          <ac:picMkLst>
            <pc:docMk/>
            <pc:sldMk cId="4110848745" sldId="267"/>
            <ac:picMk id="5" creationId="{14E857A7-BF73-3E60-3157-1B87574C551F}"/>
          </ac:picMkLst>
        </pc:picChg>
      </pc:sldChg>
      <pc:sldChg chg="addSp modSp mod">
        <pc:chgData name="jobin mathai" userId="7a08d37beb7e1166" providerId="LiveId" clId="{212DC50D-EF18-4506-9E51-539BC7D1497E}" dt="2024-01-24T15:17:00.793" v="804" actId="122"/>
        <pc:sldMkLst>
          <pc:docMk/>
          <pc:sldMk cId="1446185125" sldId="268"/>
        </pc:sldMkLst>
        <pc:spChg chg="add mod">
          <ac:chgData name="jobin mathai" userId="7a08d37beb7e1166" providerId="LiveId" clId="{212DC50D-EF18-4506-9E51-539BC7D1497E}" dt="2024-01-24T15:17:00.793" v="804" actId="122"/>
          <ac:spMkLst>
            <pc:docMk/>
            <pc:sldMk cId="1446185125" sldId="268"/>
            <ac:spMk id="2" creationId="{F183FDB1-358F-0A92-7C94-808554561F95}"/>
          </ac:spMkLst>
        </pc:spChg>
        <pc:spChg chg="mod">
          <ac:chgData name="jobin mathai" userId="7a08d37beb7e1166" providerId="LiveId" clId="{212DC50D-EF18-4506-9E51-539BC7D1497E}" dt="2024-01-24T15:15:54.416" v="775" actId="14100"/>
          <ac:spMkLst>
            <pc:docMk/>
            <pc:sldMk cId="1446185125" sldId="268"/>
            <ac:spMk id="13" creationId="{219307C1-EDE8-BB8E-41E9-54A6DD02893E}"/>
          </ac:spMkLst>
        </pc:spChg>
        <pc:grpChg chg="mod">
          <ac:chgData name="jobin mathai" userId="7a08d37beb7e1166" providerId="LiveId" clId="{212DC50D-EF18-4506-9E51-539BC7D1497E}" dt="2024-01-24T15:16:19.875" v="781" actId="1076"/>
          <ac:grpSpMkLst>
            <pc:docMk/>
            <pc:sldMk cId="1446185125" sldId="268"/>
            <ac:grpSpMk id="14" creationId="{79D2AB2E-98FE-EDDB-7B57-5CA5BB2633C9}"/>
          </ac:grpSpMkLst>
        </pc:grpChg>
        <pc:picChg chg="mod">
          <ac:chgData name="jobin mathai" userId="7a08d37beb7e1166" providerId="LiveId" clId="{212DC50D-EF18-4506-9E51-539BC7D1497E}" dt="2024-01-24T15:16:08.689" v="778" actId="1076"/>
          <ac:picMkLst>
            <pc:docMk/>
            <pc:sldMk cId="1446185125" sldId="268"/>
            <ac:picMk id="17" creationId="{53453941-AC4C-4176-791D-B5FC66949DE6}"/>
          </ac:picMkLst>
        </pc:picChg>
      </pc:sldChg>
      <pc:sldChg chg="addSp delSp modSp mod ord">
        <pc:chgData name="jobin mathai" userId="7a08d37beb7e1166" providerId="LiveId" clId="{212DC50D-EF18-4506-9E51-539BC7D1497E}" dt="2024-01-24T17:25:26.630" v="1420" actId="20577"/>
        <pc:sldMkLst>
          <pc:docMk/>
          <pc:sldMk cId="603165350" sldId="269"/>
        </pc:sldMkLst>
        <pc:spChg chg="mod">
          <ac:chgData name="jobin mathai" userId="7a08d37beb7e1166" providerId="LiveId" clId="{212DC50D-EF18-4506-9E51-539BC7D1497E}" dt="2024-01-24T17:24:36.574" v="1417" actId="20577"/>
          <ac:spMkLst>
            <pc:docMk/>
            <pc:sldMk cId="603165350" sldId="269"/>
            <ac:spMk id="2" creationId="{DE81A7D5-66C0-D7AF-C332-3867B7DB33DF}"/>
          </ac:spMkLst>
        </pc:spChg>
        <pc:graphicFrameChg chg="del mod modGraphic">
          <ac:chgData name="jobin mathai" userId="7a08d37beb7e1166" providerId="LiveId" clId="{212DC50D-EF18-4506-9E51-539BC7D1497E}" dt="2024-01-24T17:23:25.988" v="1351" actId="478"/>
          <ac:graphicFrameMkLst>
            <pc:docMk/>
            <pc:sldMk cId="603165350" sldId="269"/>
            <ac:graphicFrameMk id="5" creationId="{FBFD8541-AA41-AEF5-8823-7BA3B34062EC}"/>
          </ac:graphicFrameMkLst>
        </pc:graphicFrameChg>
        <pc:graphicFrameChg chg="add mod modGraphic">
          <ac:chgData name="jobin mathai" userId="7a08d37beb7e1166" providerId="LiveId" clId="{212DC50D-EF18-4506-9E51-539BC7D1497E}" dt="2024-01-24T17:25:26.630" v="1420" actId="20577"/>
          <ac:graphicFrameMkLst>
            <pc:docMk/>
            <pc:sldMk cId="603165350" sldId="269"/>
            <ac:graphicFrameMk id="6" creationId="{83905299-B999-A3F4-65BA-90BA4EE4CBF0}"/>
          </ac:graphicFrameMkLst>
        </pc:graphicFrameChg>
      </pc:sldChg>
      <pc:sldChg chg="modSp mod">
        <pc:chgData name="jobin mathai" userId="7a08d37beb7e1166" providerId="LiveId" clId="{212DC50D-EF18-4506-9E51-539BC7D1497E}" dt="2024-01-24T16:54:48.306" v="1316" actId="2711"/>
        <pc:sldMkLst>
          <pc:docMk/>
          <pc:sldMk cId="832274231" sldId="270"/>
        </pc:sldMkLst>
        <pc:spChg chg="mod">
          <ac:chgData name="jobin mathai" userId="7a08d37beb7e1166" providerId="LiveId" clId="{212DC50D-EF18-4506-9E51-539BC7D1497E}" dt="2024-01-24T16:54:48.306" v="1316" actId="2711"/>
          <ac:spMkLst>
            <pc:docMk/>
            <pc:sldMk cId="832274231" sldId="270"/>
            <ac:spMk id="2" creationId="{77118586-BDEE-0632-0719-B5EC80500FB5}"/>
          </ac:spMkLst>
        </pc:spChg>
        <pc:spChg chg="mod">
          <ac:chgData name="jobin mathai" userId="7a08d37beb7e1166" providerId="LiveId" clId="{212DC50D-EF18-4506-9E51-539BC7D1497E}" dt="2024-01-24T16:50:20.561" v="1065" actId="20577"/>
          <ac:spMkLst>
            <pc:docMk/>
            <pc:sldMk cId="832274231" sldId="270"/>
            <ac:spMk id="3" creationId="{E7CBDD84-F48C-DEE8-9396-2411EEEDA8E6}"/>
          </ac:spMkLst>
        </pc:spChg>
      </pc:sldChg>
      <pc:sldChg chg="modSp mod">
        <pc:chgData name="jobin mathai" userId="7a08d37beb7e1166" providerId="LiveId" clId="{212DC50D-EF18-4506-9E51-539BC7D1497E}" dt="2024-01-25T05:05:10.589" v="1464" actId="20577"/>
        <pc:sldMkLst>
          <pc:docMk/>
          <pc:sldMk cId="3880760113" sldId="272"/>
        </pc:sldMkLst>
        <pc:spChg chg="mod">
          <ac:chgData name="jobin mathai" userId="7a08d37beb7e1166" providerId="LiveId" clId="{212DC50D-EF18-4506-9E51-539BC7D1497E}" dt="2024-01-25T05:05:10.589" v="1464" actId="20577"/>
          <ac:spMkLst>
            <pc:docMk/>
            <pc:sldMk cId="3880760113" sldId="272"/>
            <ac:spMk id="2" creationId="{4D4D79C4-ECBC-78B9-6B21-9120FFBA887E}"/>
          </ac:spMkLst>
        </pc:spChg>
      </pc:sldChg>
      <pc:sldChg chg="add del">
        <pc:chgData name="jobin mathai" userId="7a08d37beb7e1166" providerId="LiveId" clId="{212DC50D-EF18-4506-9E51-539BC7D1497E}" dt="2024-01-24T15:41:37.791" v="1028" actId="47"/>
        <pc:sldMkLst>
          <pc:docMk/>
          <pc:sldMk cId="1789487399" sldId="273"/>
        </pc:sldMkLst>
      </pc:sldChg>
      <pc:sldChg chg="addSp delSp modSp del mod">
        <pc:chgData name="jobin mathai" userId="7a08d37beb7e1166" providerId="LiveId" clId="{212DC50D-EF18-4506-9E51-539BC7D1497E}" dt="2024-01-24T10:50:46.148" v="373" actId="47"/>
        <pc:sldMkLst>
          <pc:docMk/>
          <pc:sldMk cId="3140517037" sldId="273"/>
        </pc:sldMkLst>
        <pc:spChg chg="del mod">
          <ac:chgData name="jobin mathai" userId="7a08d37beb7e1166" providerId="LiveId" clId="{212DC50D-EF18-4506-9E51-539BC7D1497E}" dt="2024-01-24T10:28:46.572" v="3"/>
          <ac:spMkLst>
            <pc:docMk/>
            <pc:sldMk cId="3140517037" sldId="273"/>
            <ac:spMk id="2" creationId="{D5BD2769-3F4E-1592-3AC5-2B792C347CE0}"/>
          </ac:spMkLst>
        </pc:spChg>
        <pc:spChg chg="mod">
          <ac:chgData name="jobin mathai" userId="7a08d37beb7e1166" providerId="LiveId" clId="{212DC50D-EF18-4506-9E51-539BC7D1497E}" dt="2024-01-24T10:33:44.406" v="368" actId="5793"/>
          <ac:spMkLst>
            <pc:docMk/>
            <pc:sldMk cId="3140517037" sldId="273"/>
            <ac:spMk id="3" creationId="{81727BD5-DF75-B59C-C099-9122F3A45482}"/>
          </ac:spMkLst>
        </pc:spChg>
        <pc:spChg chg="mod">
          <ac:chgData name="jobin mathai" userId="7a08d37beb7e1166" providerId="LiveId" clId="{212DC50D-EF18-4506-9E51-539BC7D1497E}" dt="2024-01-24T10:33:45.415" v="369" actId="1076"/>
          <ac:spMkLst>
            <pc:docMk/>
            <pc:sldMk cId="3140517037" sldId="273"/>
            <ac:spMk id="4" creationId="{4221F7A7-7E87-0F9D-BF07-45AFDAD76855}"/>
          </ac:spMkLst>
        </pc:spChg>
        <pc:spChg chg="add mod">
          <ac:chgData name="jobin mathai" userId="7a08d37beb7e1166" providerId="LiveId" clId="{212DC50D-EF18-4506-9E51-539BC7D1497E}" dt="2024-01-24T10:31:11.041" v="155" actId="33524"/>
          <ac:spMkLst>
            <pc:docMk/>
            <pc:sldMk cId="3140517037" sldId="273"/>
            <ac:spMk id="6" creationId="{B0D398D2-FE7F-24E9-6ABE-2ACAC2F96C0C}"/>
          </ac:spMkLst>
        </pc:spChg>
        <pc:graphicFrameChg chg="add mod modGraphic">
          <ac:chgData name="jobin mathai" userId="7a08d37beb7e1166" providerId="LiveId" clId="{212DC50D-EF18-4506-9E51-539BC7D1497E}" dt="2024-01-24T10:28:56.588" v="8" actId="14100"/>
          <ac:graphicFrameMkLst>
            <pc:docMk/>
            <pc:sldMk cId="3140517037" sldId="273"/>
            <ac:graphicFrameMk id="5" creationId="{CD3E7B76-D931-39BF-DCF2-D57A97349D4A}"/>
          </ac:graphicFrameMkLst>
        </pc:graphicFrameChg>
      </pc:sldChg>
      <pc:sldChg chg="addSp delSp modSp new mod">
        <pc:chgData name="jobin mathai" userId="7a08d37beb7e1166" providerId="LiveId" clId="{212DC50D-EF18-4506-9E51-539BC7D1497E}" dt="2024-01-24T15:39:35.784" v="1023" actId="20577"/>
        <pc:sldMkLst>
          <pc:docMk/>
          <pc:sldMk cId="1228269203" sldId="274"/>
        </pc:sldMkLst>
        <pc:spChg chg="del mod">
          <ac:chgData name="jobin mathai" userId="7a08d37beb7e1166" providerId="LiveId" clId="{212DC50D-EF18-4506-9E51-539BC7D1497E}" dt="2024-01-24T15:18:40.242" v="820" actId="478"/>
          <ac:spMkLst>
            <pc:docMk/>
            <pc:sldMk cId="1228269203" sldId="274"/>
            <ac:spMk id="2" creationId="{99147CEF-D557-884B-DACA-E79039718B24}"/>
          </ac:spMkLst>
        </pc:spChg>
        <pc:spChg chg="mod">
          <ac:chgData name="jobin mathai" userId="7a08d37beb7e1166" providerId="LiveId" clId="{212DC50D-EF18-4506-9E51-539BC7D1497E}" dt="2024-01-24T15:17:57.766" v="815" actId="5793"/>
          <ac:spMkLst>
            <pc:docMk/>
            <pc:sldMk cId="1228269203" sldId="274"/>
            <ac:spMk id="3" creationId="{7AF248F4-C5F1-5BF8-CFA5-83F9E3FAD1DE}"/>
          </ac:spMkLst>
        </pc:spChg>
        <pc:spChg chg="add mod">
          <ac:chgData name="jobin mathai" userId="7a08d37beb7e1166" providerId="LiveId" clId="{212DC50D-EF18-4506-9E51-539BC7D1497E}" dt="2024-01-24T15:39:35.784" v="1023" actId="20577"/>
          <ac:spMkLst>
            <pc:docMk/>
            <pc:sldMk cId="1228269203" sldId="274"/>
            <ac:spMk id="9" creationId="{46ED648B-7F1D-95DB-6D2B-E076A7F894F8}"/>
          </ac:spMkLst>
        </pc:spChg>
        <pc:picChg chg="add mod">
          <ac:chgData name="jobin mathai" userId="7a08d37beb7e1166" providerId="LiveId" clId="{212DC50D-EF18-4506-9E51-539BC7D1497E}" dt="2024-01-24T15:21:39.714" v="864" actId="1076"/>
          <ac:picMkLst>
            <pc:docMk/>
            <pc:sldMk cId="1228269203" sldId="274"/>
            <ac:picMk id="5" creationId="{4925EC05-6448-D2E9-F260-CBB05FB24BE3}"/>
          </ac:picMkLst>
        </pc:picChg>
        <pc:picChg chg="add mod">
          <ac:chgData name="jobin mathai" userId="7a08d37beb7e1166" providerId="LiveId" clId="{212DC50D-EF18-4506-9E51-539BC7D1497E}" dt="2024-01-24T15:21:42.823" v="866" actId="1076"/>
          <ac:picMkLst>
            <pc:docMk/>
            <pc:sldMk cId="1228269203" sldId="274"/>
            <ac:picMk id="6" creationId="{F809FCA0-113A-FBFB-2CA9-1F94DA97981D}"/>
          </ac:picMkLst>
        </pc:picChg>
        <pc:picChg chg="add mod">
          <ac:chgData name="jobin mathai" userId="7a08d37beb7e1166" providerId="LiveId" clId="{212DC50D-EF18-4506-9E51-539BC7D1497E}" dt="2024-01-24T15:21:41.774" v="865" actId="1076"/>
          <ac:picMkLst>
            <pc:docMk/>
            <pc:sldMk cId="1228269203" sldId="274"/>
            <ac:picMk id="7" creationId="{09C97FC6-19E7-979A-396B-F331878B10B4}"/>
          </ac:picMkLst>
        </pc:picChg>
        <pc:picChg chg="add mod">
          <ac:chgData name="jobin mathai" userId="7a08d37beb7e1166" providerId="LiveId" clId="{212DC50D-EF18-4506-9E51-539BC7D1497E}" dt="2024-01-24T15:21:57.915" v="868"/>
          <ac:picMkLst>
            <pc:docMk/>
            <pc:sldMk cId="1228269203" sldId="274"/>
            <ac:picMk id="8" creationId="{74A18FE8-DA63-27DD-DFAA-1CEDF1B4DF87}"/>
          </ac:picMkLst>
        </pc:picChg>
      </pc:sldChg>
      <pc:sldChg chg="addSp delSp modSp new mod ord">
        <pc:chgData name="jobin mathai" userId="7a08d37beb7e1166" providerId="LiveId" clId="{212DC50D-EF18-4506-9E51-539BC7D1497E}" dt="2024-01-24T15:39:47.829" v="1027" actId="20577"/>
        <pc:sldMkLst>
          <pc:docMk/>
          <pc:sldMk cId="1275673652" sldId="275"/>
        </pc:sldMkLst>
        <pc:spChg chg="del mod">
          <ac:chgData name="jobin mathai" userId="7a08d37beb7e1166" providerId="LiveId" clId="{212DC50D-EF18-4506-9E51-539BC7D1497E}" dt="2024-01-24T15:12:45.310" v="765"/>
          <ac:spMkLst>
            <pc:docMk/>
            <pc:sldMk cId="1275673652" sldId="275"/>
            <ac:spMk id="2" creationId="{216A45E8-58CF-13BB-2AB5-4A2429FEA182}"/>
          </ac:spMkLst>
        </pc:spChg>
        <pc:spChg chg="mod">
          <ac:chgData name="jobin mathai" userId="7a08d37beb7e1166" providerId="LiveId" clId="{212DC50D-EF18-4506-9E51-539BC7D1497E}" dt="2024-01-24T15:20:55.997" v="847" actId="5793"/>
          <ac:spMkLst>
            <pc:docMk/>
            <pc:sldMk cId="1275673652" sldId="275"/>
            <ac:spMk id="3" creationId="{A6B5F24C-4E5A-6546-26D1-D81B542C9B8A}"/>
          </ac:spMkLst>
        </pc:spChg>
        <pc:spChg chg="add mod">
          <ac:chgData name="jobin mathai" userId="7a08d37beb7e1166" providerId="LiveId" clId="{212DC50D-EF18-4506-9E51-539BC7D1497E}" dt="2024-01-24T15:39:47.829" v="1027" actId="20577"/>
          <ac:spMkLst>
            <pc:docMk/>
            <pc:sldMk cId="1275673652" sldId="275"/>
            <ac:spMk id="6" creationId="{5AB1305B-97FE-5A1E-CF08-033BA6EA7094}"/>
          </ac:spMkLst>
        </pc:spChg>
        <pc:picChg chg="add mod">
          <ac:chgData name="jobin mathai" userId="7a08d37beb7e1166" providerId="LiveId" clId="{212DC50D-EF18-4506-9E51-539BC7D1497E}" dt="2024-01-24T15:19:56.913" v="838" actId="1076"/>
          <ac:picMkLst>
            <pc:docMk/>
            <pc:sldMk cId="1275673652" sldId="275"/>
            <ac:picMk id="5" creationId="{B877644A-BA41-D504-357F-C46545E8EEA9}"/>
          </ac:picMkLst>
        </pc:picChg>
        <pc:picChg chg="add mod">
          <ac:chgData name="jobin mathai" userId="7a08d37beb7e1166" providerId="LiveId" clId="{212DC50D-EF18-4506-9E51-539BC7D1497E}" dt="2024-01-24T15:19:53.577" v="837" actId="14100"/>
          <ac:picMkLst>
            <pc:docMk/>
            <pc:sldMk cId="1275673652" sldId="275"/>
            <ac:picMk id="7" creationId="{FE8026F6-5F76-B9E9-1884-1D3B0012538E}"/>
          </ac:picMkLst>
        </pc:picChg>
        <pc:picChg chg="add mod">
          <ac:chgData name="jobin mathai" userId="7a08d37beb7e1166" providerId="LiveId" clId="{212DC50D-EF18-4506-9E51-539BC7D1497E}" dt="2024-01-24T15:22:53.590" v="884" actId="14100"/>
          <ac:picMkLst>
            <pc:docMk/>
            <pc:sldMk cId="1275673652" sldId="275"/>
            <ac:picMk id="8" creationId="{0561B925-823A-E3E7-C442-A0A95775B655}"/>
          </ac:picMkLst>
        </pc:picChg>
      </pc:sldChg>
      <pc:sldChg chg="new del">
        <pc:chgData name="jobin mathai" userId="7a08d37beb7e1166" providerId="LiveId" clId="{212DC50D-EF18-4506-9E51-539BC7D1497E}" dt="2024-01-24T15:24:13.369" v="918" actId="47"/>
        <pc:sldMkLst>
          <pc:docMk/>
          <pc:sldMk cId="4035621323" sldId="276"/>
        </pc:sldMkLst>
      </pc:sldChg>
      <pc:sldChg chg="addSp delSp modSp add mod">
        <pc:chgData name="jobin mathai" userId="7a08d37beb7e1166" providerId="LiveId" clId="{212DC50D-EF18-4506-9E51-539BC7D1497E}" dt="2024-01-24T15:39:41.305" v="1025" actId="20577"/>
        <pc:sldMkLst>
          <pc:docMk/>
          <pc:sldMk cId="2085497724" sldId="277"/>
        </pc:sldMkLst>
        <pc:spChg chg="mod">
          <ac:chgData name="jobin mathai" userId="7a08d37beb7e1166" providerId="LiveId" clId="{212DC50D-EF18-4506-9E51-539BC7D1497E}" dt="2024-01-24T15:39:41.305" v="1025" actId="20577"/>
          <ac:spMkLst>
            <pc:docMk/>
            <pc:sldMk cId="2085497724" sldId="277"/>
            <ac:spMk id="9" creationId="{46ED648B-7F1D-95DB-6D2B-E076A7F894F8}"/>
          </ac:spMkLst>
        </pc:spChg>
        <pc:picChg chg="add mod">
          <ac:chgData name="jobin mathai" userId="7a08d37beb7e1166" providerId="LiveId" clId="{212DC50D-EF18-4506-9E51-539BC7D1497E}" dt="2024-01-24T15:37:33.334" v="956" actId="1076"/>
          <ac:picMkLst>
            <pc:docMk/>
            <pc:sldMk cId="2085497724" sldId="277"/>
            <ac:picMk id="2" creationId="{972293A9-2898-4631-A384-C20D452123BB}"/>
          </ac:picMkLst>
        </pc:picChg>
        <pc:picChg chg="del">
          <ac:chgData name="jobin mathai" userId="7a08d37beb7e1166" providerId="LiveId" clId="{212DC50D-EF18-4506-9E51-539BC7D1497E}" dt="2024-01-24T15:37:11.880" v="945" actId="478"/>
          <ac:picMkLst>
            <pc:docMk/>
            <pc:sldMk cId="2085497724" sldId="277"/>
            <ac:picMk id="5" creationId="{4925EC05-6448-D2E9-F260-CBB05FB24BE3}"/>
          </ac:picMkLst>
        </pc:picChg>
        <pc:picChg chg="del mod">
          <ac:chgData name="jobin mathai" userId="7a08d37beb7e1166" providerId="LiveId" clId="{212DC50D-EF18-4506-9E51-539BC7D1497E}" dt="2024-01-24T15:36:22.275" v="922" actId="478"/>
          <ac:picMkLst>
            <pc:docMk/>
            <pc:sldMk cId="2085497724" sldId="277"/>
            <ac:picMk id="6" creationId="{F809FCA0-113A-FBFB-2CA9-1F94DA97981D}"/>
          </ac:picMkLst>
        </pc:picChg>
        <pc:picChg chg="del mod">
          <ac:chgData name="jobin mathai" userId="7a08d37beb7e1166" providerId="LiveId" clId="{212DC50D-EF18-4506-9E51-539BC7D1497E}" dt="2024-01-24T15:36:27.468" v="926" actId="478"/>
          <ac:picMkLst>
            <pc:docMk/>
            <pc:sldMk cId="2085497724" sldId="277"/>
            <ac:picMk id="7" creationId="{09C97FC6-19E7-979A-396B-F331878B10B4}"/>
          </ac:picMkLst>
        </pc:picChg>
        <pc:picChg chg="add mod">
          <ac:chgData name="jobin mathai" userId="7a08d37beb7e1166" providerId="LiveId" clId="{212DC50D-EF18-4506-9E51-539BC7D1497E}" dt="2024-01-24T15:37:32.222" v="955" actId="1076"/>
          <ac:picMkLst>
            <pc:docMk/>
            <pc:sldMk cId="2085497724" sldId="277"/>
            <ac:picMk id="8" creationId="{21682291-372B-D0A7-3E9E-15B7BCF044CC}"/>
          </ac:picMkLst>
        </pc:picChg>
        <pc:picChg chg="add mod">
          <ac:chgData name="jobin mathai" userId="7a08d37beb7e1166" providerId="LiveId" clId="{212DC50D-EF18-4506-9E51-539BC7D1497E}" dt="2024-01-24T15:37:21.565" v="949" actId="14100"/>
          <ac:picMkLst>
            <pc:docMk/>
            <pc:sldMk cId="2085497724" sldId="277"/>
            <ac:picMk id="11" creationId="{49040CC9-A43F-18D8-79A3-C82C1D5D0B7E}"/>
          </ac:picMkLst>
        </pc:picChg>
      </pc:sldChg>
      <pc:sldChg chg="addSp delSp modSp add mod">
        <pc:chgData name="jobin mathai" userId="7a08d37beb7e1166" providerId="LiveId" clId="{212DC50D-EF18-4506-9E51-539BC7D1497E}" dt="2024-01-24T15:39:30.548" v="1021" actId="20577"/>
        <pc:sldMkLst>
          <pc:docMk/>
          <pc:sldMk cId="51572887" sldId="278"/>
        </pc:sldMkLst>
        <pc:spChg chg="mod">
          <ac:chgData name="jobin mathai" userId="7a08d37beb7e1166" providerId="LiveId" clId="{212DC50D-EF18-4506-9E51-539BC7D1497E}" dt="2024-01-24T15:39:30.548" v="1021" actId="20577"/>
          <ac:spMkLst>
            <pc:docMk/>
            <pc:sldMk cId="51572887" sldId="278"/>
            <ac:spMk id="9" creationId="{46ED648B-7F1D-95DB-6D2B-E076A7F894F8}"/>
          </ac:spMkLst>
        </pc:spChg>
        <pc:picChg chg="del">
          <ac:chgData name="jobin mathai" userId="7a08d37beb7e1166" providerId="LiveId" clId="{212DC50D-EF18-4506-9E51-539BC7D1497E}" dt="2024-01-24T15:38:13.010" v="998" actId="478"/>
          <ac:picMkLst>
            <pc:docMk/>
            <pc:sldMk cId="51572887" sldId="278"/>
            <ac:picMk id="5" creationId="{4925EC05-6448-D2E9-F260-CBB05FB24BE3}"/>
          </ac:picMkLst>
        </pc:picChg>
        <pc:picChg chg="del">
          <ac:chgData name="jobin mathai" userId="7a08d37beb7e1166" providerId="LiveId" clId="{212DC50D-EF18-4506-9E51-539BC7D1497E}" dt="2024-01-24T15:38:53.087" v="1005" actId="478"/>
          <ac:picMkLst>
            <pc:docMk/>
            <pc:sldMk cId="51572887" sldId="278"/>
            <ac:picMk id="6" creationId="{F809FCA0-113A-FBFB-2CA9-1F94DA97981D}"/>
          </ac:picMkLst>
        </pc:picChg>
        <pc:picChg chg="del">
          <ac:chgData name="jobin mathai" userId="7a08d37beb7e1166" providerId="LiveId" clId="{212DC50D-EF18-4506-9E51-539BC7D1497E}" dt="2024-01-24T15:38:52.029" v="1004" actId="478"/>
          <ac:picMkLst>
            <pc:docMk/>
            <pc:sldMk cId="51572887" sldId="278"/>
            <ac:picMk id="7" creationId="{09C97FC6-19E7-979A-396B-F331878B10B4}"/>
          </ac:picMkLst>
        </pc:picChg>
        <pc:picChg chg="add mod">
          <ac:chgData name="jobin mathai" userId="7a08d37beb7e1166" providerId="LiveId" clId="{212DC50D-EF18-4506-9E51-539BC7D1497E}" dt="2024-01-24T15:38:20.682" v="1003" actId="14100"/>
          <ac:picMkLst>
            <pc:docMk/>
            <pc:sldMk cId="51572887" sldId="278"/>
            <ac:picMk id="8" creationId="{25B918C8-4583-F4C1-4E53-3FAE921F7514}"/>
          </ac:picMkLst>
        </pc:picChg>
        <pc:picChg chg="add mod">
          <ac:chgData name="jobin mathai" userId="7a08d37beb7e1166" providerId="LiveId" clId="{212DC50D-EF18-4506-9E51-539BC7D1497E}" dt="2024-01-24T15:39:21.376" v="1017" actId="1076"/>
          <ac:picMkLst>
            <pc:docMk/>
            <pc:sldMk cId="51572887" sldId="278"/>
            <ac:picMk id="10" creationId="{AD4C779C-354A-1AF1-A977-1D05C721948E}"/>
          </ac:picMkLst>
        </pc:picChg>
        <pc:picChg chg="add mod">
          <ac:chgData name="jobin mathai" userId="7a08d37beb7e1166" providerId="LiveId" clId="{212DC50D-EF18-4506-9E51-539BC7D1497E}" dt="2024-01-24T15:39:15.028" v="1012" actId="1076"/>
          <ac:picMkLst>
            <pc:docMk/>
            <pc:sldMk cId="51572887" sldId="278"/>
            <ac:picMk id="11" creationId="{57615465-F469-8AD6-2A75-B4C581F9952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26FEB9-2748-42EE-9B64-0598FC34D9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71D761E-5413-4C36-8067-28071C8A6AF9}">
      <dgm:prSet/>
      <dgm:spPr/>
      <dgm:t>
        <a:bodyPr/>
        <a:lstStyle/>
        <a:p>
          <a:r>
            <a:rPr lang="en-US"/>
            <a:t>Temperature </a:t>
          </a:r>
        </a:p>
      </dgm:t>
    </dgm:pt>
    <dgm:pt modelId="{7F221A1F-5738-43E7-88D0-054F940442D4}" type="parTrans" cxnId="{C37DFEB0-470B-4E77-911C-53012E529B1E}">
      <dgm:prSet/>
      <dgm:spPr/>
      <dgm:t>
        <a:bodyPr/>
        <a:lstStyle/>
        <a:p>
          <a:endParaRPr lang="en-US"/>
        </a:p>
      </dgm:t>
    </dgm:pt>
    <dgm:pt modelId="{3CE0F8B0-082A-4715-8D42-3BE623A4E144}" type="sibTrans" cxnId="{C37DFEB0-470B-4E77-911C-53012E529B1E}">
      <dgm:prSet/>
      <dgm:spPr/>
      <dgm:t>
        <a:bodyPr/>
        <a:lstStyle/>
        <a:p>
          <a:endParaRPr lang="en-US"/>
        </a:p>
      </dgm:t>
    </dgm:pt>
    <dgm:pt modelId="{C6D9C5A8-6312-4B27-88DA-BF1584509509}">
      <dgm:prSet/>
      <dgm:spPr/>
      <dgm:t>
        <a:bodyPr/>
        <a:lstStyle/>
        <a:p>
          <a:r>
            <a:rPr lang="en-US"/>
            <a:t>Potential of hydrogen(pH)</a:t>
          </a:r>
        </a:p>
      </dgm:t>
    </dgm:pt>
    <dgm:pt modelId="{84ABCF41-492C-41F7-851B-31E184F690F8}" type="parTrans" cxnId="{5C430611-0674-44EA-97A3-1703CA8EF8F7}">
      <dgm:prSet/>
      <dgm:spPr/>
      <dgm:t>
        <a:bodyPr/>
        <a:lstStyle/>
        <a:p>
          <a:endParaRPr lang="en-US"/>
        </a:p>
      </dgm:t>
    </dgm:pt>
    <dgm:pt modelId="{DA7C602E-31CB-4760-9C73-6DAEDC0A57A8}" type="sibTrans" cxnId="{5C430611-0674-44EA-97A3-1703CA8EF8F7}">
      <dgm:prSet/>
      <dgm:spPr/>
      <dgm:t>
        <a:bodyPr/>
        <a:lstStyle/>
        <a:p>
          <a:endParaRPr lang="en-US"/>
        </a:p>
      </dgm:t>
    </dgm:pt>
    <dgm:pt modelId="{AC5E230E-DF4E-4CDE-852B-1C91C8040DE0}">
      <dgm:prSet/>
      <dgm:spPr/>
      <dgm:t>
        <a:bodyPr/>
        <a:lstStyle/>
        <a:p>
          <a:r>
            <a:rPr lang="en-US"/>
            <a:t>Total Dissolved Solids (TDS)</a:t>
          </a:r>
        </a:p>
      </dgm:t>
    </dgm:pt>
    <dgm:pt modelId="{02D26F6A-2666-44EA-85C2-65AB57927A53}" type="parTrans" cxnId="{4827F239-97E7-4791-BE61-AC265C40CCEC}">
      <dgm:prSet/>
      <dgm:spPr/>
      <dgm:t>
        <a:bodyPr/>
        <a:lstStyle/>
        <a:p>
          <a:endParaRPr lang="en-US"/>
        </a:p>
      </dgm:t>
    </dgm:pt>
    <dgm:pt modelId="{471A4D6A-467A-4E24-B071-1308DC9ED1AA}" type="sibTrans" cxnId="{4827F239-97E7-4791-BE61-AC265C40CCEC}">
      <dgm:prSet/>
      <dgm:spPr/>
      <dgm:t>
        <a:bodyPr/>
        <a:lstStyle/>
        <a:p>
          <a:endParaRPr lang="en-US"/>
        </a:p>
      </dgm:t>
    </dgm:pt>
    <dgm:pt modelId="{9128D878-DCFE-4ED8-9660-09AE84A54293}">
      <dgm:prSet/>
      <dgm:spPr/>
      <dgm:t>
        <a:bodyPr/>
        <a:lstStyle/>
        <a:p>
          <a:r>
            <a:rPr lang="en-US"/>
            <a:t>Turbidity</a:t>
          </a:r>
        </a:p>
      </dgm:t>
    </dgm:pt>
    <dgm:pt modelId="{24A84FFC-B5AC-4936-B538-FCE49939BEE2}" type="parTrans" cxnId="{4E419876-FB2E-4C73-9BC2-77485D2DF634}">
      <dgm:prSet/>
      <dgm:spPr/>
      <dgm:t>
        <a:bodyPr/>
        <a:lstStyle/>
        <a:p>
          <a:endParaRPr lang="en-US"/>
        </a:p>
      </dgm:t>
    </dgm:pt>
    <dgm:pt modelId="{645F1CD1-9CEF-44FB-B5C5-2BD886B24E94}" type="sibTrans" cxnId="{4E419876-FB2E-4C73-9BC2-77485D2DF634}">
      <dgm:prSet/>
      <dgm:spPr/>
      <dgm:t>
        <a:bodyPr/>
        <a:lstStyle/>
        <a:p>
          <a:endParaRPr lang="en-US"/>
        </a:p>
      </dgm:t>
    </dgm:pt>
    <dgm:pt modelId="{701AD682-DE1E-4873-BF6A-1ECEE3DAC842}" type="pres">
      <dgm:prSet presAssocID="{3D26FEB9-2748-42EE-9B64-0598FC34D98C}" presName="linear" presStyleCnt="0">
        <dgm:presLayoutVars>
          <dgm:animLvl val="lvl"/>
          <dgm:resizeHandles val="exact"/>
        </dgm:presLayoutVars>
      </dgm:prSet>
      <dgm:spPr/>
    </dgm:pt>
    <dgm:pt modelId="{87B544EB-84B4-412D-A874-ABD6D9B17B5A}" type="pres">
      <dgm:prSet presAssocID="{871D761E-5413-4C36-8067-28071C8A6AF9}" presName="parentText" presStyleLbl="node1" presStyleIdx="0" presStyleCnt="4">
        <dgm:presLayoutVars>
          <dgm:chMax val="0"/>
          <dgm:bulletEnabled val="1"/>
        </dgm:presLayoutVars>
      </dgm:prSet>
      <dgm:spPr/>
    </dgm:pt>
    <dgm:pt modelId="{3B571183-B19D-4277-857F-7344197DC32F}" type="pres">
      <dgm:prSet presAssocID="{3CE0F8B0-082A-4715-8D42-3BE623A4E144}" presName="spacer" presStyleCnt="0"/>
      <dgm:spPr/>
    </dgm:pt>
    <dgm:pt modelId="{D25C4516-BBEC-41BE-A72E-4BBEDFC892C4}" type="pres">
      <dgm:prSet presAssocID="{C6D9C5A8-6312-4B27-88DA-BF1584509509}" presName="parentText" presStyleLbl="node1" presStyleIdx="1" presStyleCnt="4">
        <dgm:presLayoutVars>
          <dgm:chMax val="0"/>
          <dgm:bulletEnabled val="1"/>
        </dgm:presLayoutVars>
      </dgm:prSet>
      <dgm:spPr/>
    </dgm:pt>
    <dgm:pt modelId="{18BA1927-8659-48D1-BFFC-582C4E85F797}" type="pres">
      <dgm:prSet presAssocID="{DA7C602E-31CB-4760-9C73-6DAEDC0A57A8}" presName="spacer" presStyleCnt="0"/>
      <dgm:spPr/>
    </dgm:pt>
    <dgm:pt modelId="{35CCFA91-104E-49AE-85AC-1D41A5671961}" type="pres">
      <dgm:prSet presAssocID="{AC5E230E-DF4E-4CDE-852B-1C91C8040DE0}" presName="parentText" presStyleLbl="node1" presStyleIdx="2" presStyleCnt="4">
        <dgm:presLayoutVars>
          <dgm:chMax val="0"/>
          <dgm:bulletEnabled val="1"/>
        </dgm:presLayoutVars>
      </dgm:prSet>
      <dgm:spPr/>
    </dgm:pt>
    <dgm:pt modelId="{A5DBA900-AEC1-4F39-AD24-C9D3D16FBFF2}" type="pres">
      <dgm:prSet presAssocID="{471A4D6A-467A-4E24-B071-1308DC9ED1AA}" presName="spacer" presStyleCnt="0"/>
      <dgm:spPr/>
    </dgm:pt>
    <dgm:pt modelId="{6E414366-E4DA-4F38-9883-FBA904EFF13E}" type="pres">
      <dgm:prSet presAssocID="{9128D878-DCFE-4ED8-9660-09AE84A54293}" presName="parentText" presStyleLbl="node1" presStyleIdx="3" presStyleCnt="4">
        <dgm:presLayoutVars>
          <dgm:chMax val="0"/>
          <dgm:bulletEnabled val="1"/>
        </dgm:presLayoutVars>
      </dgm:prSet>
      <dgm:spPr/>
    </dgm:pt>
  </dgm:ptLst>
  <dgm:cxnLst>
    <dgm:cxn modelId="{5C430611-0674-44EA-97A3-1703CA8EF8F7}" srcId="{3D26FEB9-2748-42EE-9B64-0598FC34D98C}" destId="{C6D9C5A8-6312-4B27-88DA-BF1584509509}" srcOrd="1" destOrd="0" parTransId="{84ABCF41-492C-41F7-851B-31E184F690F8}" sibTransId="{DA7C602E-31CB-4760-9C73-6DAEDC0A57A8}"/>
    <dgm:cxn modelId="{970B3715-58A5-42BB-B37D-C1CC5455A0E4}" type="presOf" srcId="{3D26FEB9-2748-42EE-9B64-0598FC34D98C}" destId="{701AD682-DE1E-4873-BF6A-1ECEE3DAC842}" srcOrd="0" destOrd="0" presId="urn:microsoft.com/office/officeart/2005/8/layout/vList2"/>
    <dgm:cxn modelId="{4827F239-97E7-4791-BE61-AC265C40CCEC}" srcId="{3D26FEB9-2748-42EE-9B64-0598FC34D98C}" destId="{AC5E230E-DF4E-4CDE-852B-1C91C8040DE0}" srcOrd="2" destOrd="0" parTransId="{02D26F6A-2666-44EA-85C2-65AB57927A53}" sibTransId="{471A4D6A-467A-4E24-B071-1308DC9ED1AA}"/>
    <dgm:cxn modelId="{D0B90963-6647-4253-A2CB-334D799608A7}" type="presOf" srcId="{9128D878-DCFE-4ED8-9660-09AE84A54293}" destId="{6E414366-E4DA-4F38-9883-FBA904EFF13E}" srcOrd="0" destOrd="0" presId="urn:microsoft.com/office/officeart/2005/8/layout/vList2"/>
    <dgm:cxn modelId="{EADEC755-11CB-4585-AD3F-3279AEC275EE}" type="presOf" srcId="{AC5E230E-DF4E-4CDE-852B-1C91C8040DE0}" destId="{35CCFA91-104E-49AE-85AC-1D41A5671961}" srcOrd="0" destOrd="0" presId="urn:microsoft.com/office/officeart/2005/8/layout/vList2"/>
    <dgm:cxn modelId="{4E419876-FB2E-4C73-9BC2-77485D2DF634}" srcId="{3D26FEB9-2748-42EE-9B64-0598FC34D98C}" destId="{9128D878-DCFE-4ED8-9660-09AE84A54293}" srcOrd="3" destOrd="0" parTransId="{24A84FFC-B5AC-4936-B538-FCE49939BEE2}" sibTransId="{645F1CD1-9CEF-44FB-B5C5-2BD886B24E94}"/>
    <dgm:cxn modelId="{C37DFEB0-470B-4E77-911C-53012E529B1E}" srcId="{3D26FEB9-2748-42EE-9B64-0598FC34D98C}" destId="{871D761E-5413-4C36-8067-28071C8A6AF9}" srcOrd="0" destOrd="0" parTransId="{7F221A1F-5738-43E7-88D0-054F940442D4}" sibTransId="{3CE0F8B0-082A-4715-8D42-3BE623A4E144}"/>
    <dgm:cxn modelId="{EAD553EE-BDE1-4BB2-A592-B7DCAB92B815}" type="presOf" srcId="{871D761E-5413-4C36-8067-28071C8A6AF9}" destId="{87B544EB-84B4-412D-A874-ABD6D9B17B5A}" srcOrd="0" destOrd="0" presId="urn:microsoft.com/office/officeart/2005/8/layout/vList2"/>
    <dgm:cxn modelId="{97CDF3F1-B387-4200-9104-17AC2A84BEA4}" type="presOf" srcId="{C6D9C5A8-6312-4B27-88DA-BF1584509509}" destId="{D25C4516-BBEC-41BE-A72E-4BBEDFC892C4}" srcOrd="0" destOrd="0" presId="urn:microsoft.com/office/officeart/2005/8/layout/vList2"/>
    <dgm:cxn modelId="{03776949-E539-41CD-BE30-94A8ED1578F0}" type="presParOf" srcId="{701AD682-DE1E-4873-BF6A-1ECEE3DAC842}" destId="{87B544EB-84B4-412D-A874-ABD6D9B17B5A}" srcOrd="0" destOrd="0" presId="urn:microsoft.com/office/officeart/2005/8/layout/vList2"/>
    <dgm:cxn modelId="{A01EC125-5E9C-4096-8658-69E9E8F0A7E0}" type="presParOf" srcId="{701AD682-DE1E-4873-BF6A-1ECEE3DAC842}" destId="{3B571183-B19D-4277-857F-7344197DC32F}" srcOrd="1" destOrd="0" presId="urn:microsoft.com/office/officeart/2005/8/layout/vList2"/>
    <dgm:cxn modelId="{4931FAA3-1516-4628-B0CE-7117A6617083}" type="presParOf" srcId="{701AD682-DE1E-4873-BF6A-1ECEE3DAC842}" destId="{D25C4516-BBEC-41BE-A72E-4BBEDFC892C4}" srcOrd="2" destOrd="0" presId="urn:microsoft.com/office/officeart/2005/8/layout/vList2"/>
    <dgm:cxn modelId="{DB7DF6CC-7629-4B2F-9321-FF3025E68145}" type="presParOf" srcId="{701AD682-DE1E-4873-BF6A-1ECEE3DAC842}" destId="{18BA1927-8659-48D1-BFFC-582C4E85F797}" srcOrd="3" destOrd="0" presId="urn:microsoft.com/office/officeart/2005/8/layout/vList2"/>
    <dgm:cxn modelId="{BF7C5C65-79B5-4768-B750-14F63A1CE59D}" type="presParOf" srcId="{701AD682-DE1E-4873-BF6A-1ECEE3DAC842}" destId="{35CCFA91-104E-49AE-85AC-1D41A5671961}" srcOrd="4" destOrd="0" presId="urn:microsoft.com/office/officeart/2005/8/layout/vList2"/>
    <dgm:cxn modelId="{0A57B223-7FD1-46A3-97F1-70FD9FF7BFA0}" type="presParOf" srcId="{701AD682-DE1E-4873-BF6A-1ECEE3DAC842}" destId="{A5DBA900-AEC1-4F39-AD24-C9D3D16FBFF2}" srcOrd="5" destOrd="0" presId="urn:microsoft.com/office/officeart/2005/8/layout/vList2"/>
    <dgm:cxn modelId="{F171D9C7-1007-446E-A86F-E4FE9B614302}" type="presParOf" srcId="{701AD682-DE1E-4873-BF6A-1ECEE3DAC842}" destId="{6E414366-E4DA-4F38-9883-FBA904EFF13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544EB-84B4-412D-A874-ABD6D9B17B5A}">
      <dsp:nvSpPr>
        <dsp:cNvPr id="0" name=""/>
        <dsp:cNvSpPr/>
      </dsp:nvSpPr>
      <dsp:spPr>
        <a:xfrm>
          <a:off x="0" y="13584"/>
          <a:ext cx="10972800" cy="631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Temperature </a:t>
          </a:r>
        </a:p>
      </dsp:txBody>
      <dsp:txXfrm>
        <a:off x="30842" y="44426"/>
        <a:ext cx="10911116" cy="570116"/>
      </dsp:txXfrm>
    </dsp:sp>
    <dsp:sp modelId="{D25C4516-BBEC-41BE-A72E-4BBEDFC892C4}">
      <dsp:nvSpPr>
        <dsp:cNvPr id="0" name=""/>
        <dsp:cNvSpPr/>
      </dsp:nvSpPr>
      <dsp:spPr>
        <a:xfrm>
          <a:off x="0" y="723144"/>
          <a:ext cx="10972800" cy="631800"/>
        </a:xfrm>
        <a:prstGeom prst="roundRect">
          <a:avLst/>
        </a:prstGeom>
        <a:solidFill>
          <a:schemeClr val="accent2">
            <a:hueOff val="4985898"/>
            <a:satOff val="-222"/>
            <a:lumOff val="-24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Potential of hydrogen(pH)</a:t>
          </a:r>
        </a:p>
      </dsp:txBody>
      <dsp:txXfrm>
        <a:off x="30842" y="753986"/>
        <a:ext cx="10911116" cy="570116"/>
      </dsp:txXfrm>
    </dsp:sp>
    <dsp:sp modelId="{35CCFA91-104E-49AE-85AC-1D41A5671961}">
      <dsp:nvSpPr>
        <dsp:cNvPr id="0" name=""/>
        <dsp:cNvSpPr/>
      </dsp:nvSpPr>
      <dsp:spPr>
        <a:xfrm>
          <a:off x="0" y="1432704"/>
          <a:ext cx="10972800" cy="631800"/>
        </a:xfrm>
        <a:prstGeom prst="roundRect">
          <a:avLst/>
        </a:prstGeom>
        <a:solidFill>
          <a:schemeClr val="accent2">
            <a:hueOff val="9971796"/>
            <a:satOff val="-445"/>
            <a:lumOff val="-49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Total Dissolved Solids (TDS)</a:t>
          </a:r>
        </a:p>
      </dsp:txBody>
      <dsp:txXfrm>
        <a:off x="30842" y="1463546"/>
        <a:ext cx="10911116" cy="570116"/>
      </dsp:txXfrm>
    </dsp:sp>
    <dsp:sp modelId="{6E414366-E4DA-4F38-9883-FBA904EFF13E}">
      <dsp:nvSpPr>
        <dsp:cNvPr id="0" name=""/>
        <dsp:cNvSpPr/>
      </dsp:nvSpPr>
      <dsp:spPr>
        <a:xfrm>
          <a:off x="0" y="2142265"/>
          <a:ext cx="10972800" cy="631800"/>
        </a:xfrm>
        <a:prstGeom prst="roundRect">
          <a:avLst/>
        </a:prstGeom>
        <a:solidFill>
          <a:schemeClr val="accent2">
            <a:hueOff val="14957693"/>
            <a:satOff val="-667"/>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Turbidity</a:t>
          </a:r>
        </a:p>
      </dsp:txBody>
      <dsp:txXfrm>
        <a:off x="30842" y="2173107"/>
        <a:ext cx="10911116" cy="5701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FDBB95-2919-BA49-BF3E-F989F8D69C19}" type="datetimeFigureOut">
              <a:rPr lang="en-US" smtClean="0"/>
              <a:t>1/25/2024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7869F8-E71A-D14F-A8BC-587CDE7D4EBD}" type="slidenum">
              <a:rPr lang="en-US" smtClean="0"/>
              <a:t>‹#›</a:t>
            </a:fld>
            <a:endParaRPr lang="en-US"/>
          </a:p>
        </p:txBody>
      </p:sp>
    </p:spTree>
    <p:extLst>
      <p:ext uri="{BB962C8B-B14F-4D97-AF65-F5344CB8AC3E}">
        <p14:creationId xmlns:p14="http://schemas.microsoft.com/office/powerpoint/2010/main" val="37522047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E34D1-F639-E448-89D5-A8813FF58557}" type="datetimeFigureOut">
              <a:rPr lang="en-US" smtClean="0"/>
              <a:t>1/25/2024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lv-LV"/>
              <a:t>Click to edit Master text styles</a:t>
            </a:r>
          </a:p>
          <a:p>
            <a:pPr lvl="1"/>
            <a:r>
              <a:rPr lang="lv-LV"/>
              <a:t>Second level</a:t>
            </a:r>
          </a:p>
          <a:p>
            <a:pPr lvl="2"/>
            <a:r>
              <a:rPr lang="lv-LV"/>
              <a:t>Third level</a:t>
            </a:r>
          </a:p>
          <a:p>
            <a:pPr lvl="3"/>
            <a:r>
              <a:rPr lang="lv-LV"/>
              <a:t>Fourth level</a:t>
            </a:r>
          </a:p>
          <a:p>
            <a:pPr lvl="4"/>
            <a:r>
              <a:rPr lang="lv-LV"/>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2579E2-A0C5-8541-B354-36B522AD5324}" type="slidenum">
              <a:rPr lang="en-US" smtClean="0"/>
              <a:t>‹#›</a:t>
            </a:fld>
            <a:endParaRPr lang="en-US"/>
          </a:p>
        </p:txBody>
      </p:sp>
    </p:spTree>
    <p:extLst>
      <p:ext uri="{BB962C8B-B14F-4D97-AF65-F5344CB8AC3E}">
        <p14:creationId xmlns:p14="http://schemas.microsoft.com/office/powerpoint/2010/main" val="30825970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slaid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p:cNvSpPr>
            <a:spLocks noGrp="1"/>
          </p:cNvSpPr>
          <p:nvPr>
            <p:ph type="body" sz="quarter" idx="11" hasCustomPrompt="1"/>
          </p:nvPr>
        </p:nvSpPr>
        <p:spPr>
          <a:xfrm>
            <a:off x="733777" y="4695825"/>
            <a:ext cx="10803467" cy="495300"/>
          </a:xfrm>
        </p:spPr>
        <p:txBody>
          <a:bodyPr>
            <a:no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2700">
                <a:solidFill>
                  <a:srgbClr val="00555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lv-LV" sz="2700" dirty="0" err="1"/>
              <a:t>Text</a:t>
            </a:r>
            <a:r>
              <a:rPr lang="lv-LV" sz="2700" dirty="0"/>
              <a:t>, </a:t>
            </a:r>
            <a:r>
              <a:rPr lang="lv-LV" sz="2700" dirty="0" err="1"/>
              <a:t>text</a:t>
            </a:r>
            <a:r>
              <a:rPr lang="lv-LV" sz="2700" dirty="0"/>
              <a:t>, </a:t>
            </a:r>
            <a:r>
              <a:rPr lang="lv-LV" sz="2700" dirty="0" err="1"/>
              <a:t>text</a:t>
            </a:r>
            <a:endParaRPr lang="en-US" sz="2700" dirty="0"/>
          </a:p>
        </p:txBody>
      </p:sp>
      <p:sp>
        <p:nvSpPr>
          <p:cNvPr id="8" name="Text Placeholder 7"/>
          <p:cNvSpPr>
            <a:spLocks noGrp="1"/>
          </p:cNvSpPr>
          <p:nvPr>
            <p:ph type="body" sz="quarter" idx="13" hasCustomPrompt="1"/>
          </p:nvPr>
        </p:nvSpPr>
        <p:spPr>
          <a:xfrm>
            <a:off x="734484" y="6124576"/>
            <a:ext cx="10803467" cy="295275"/>
          </a:xfrm>
        </p:spPr>
        <p:txBody>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1400">
                <a:solidFill>
                  <a:srgbClr val="005551"/>
                </a:solidFill>
              </a:defRPr>
            </a:lvl1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lang="en-US" sz="1400" dirty="0" err="1">
                <a:solidFill>
                  <a:srgbClr val="005551"/>
                </a:solidFill>
                <a:latin typeface="Arial"/>
                <a:cs typeface="Arial"/>
              </a:rPr>
              <a:t>Datums</a:t>
            </a:r>
            <a:endParaRPr lang="en-US" sz="1400" dirty="0">
              <a:solidFill>
                <a:srgbClr val="005551"/>
              </a:solidFill>
              <a:latin typeface="Arial"/>
              <a:cs typeface="Arial"/>
            </a:endParaRPr>
          </a:p>
        </p:txBody>
      </p:sp>
      <p:sp>
        <p:nvSpPr>
          <p:cNvPr id="11" name="Text Placeholder 10"/>
          <p:cNvSpPr>
            <a:spLocks noGrp="1"/>
          </p:cNvSpPr>
          <p:nvPr>
            <p:ph type="body" sz="quarter" idx="14" hasCustomPrompt="1"/>
          </p:nvPr>
        </p:nvSpPr>
        <p:spPr>
          <a:xfrm>
            <a:off x="734484" y="5372101"/>
            <a:ext cx="10803467" cy="276225"/>
          </a:xfrm>
        </p:spPr>
        <p:txBody>
          <a:bodyPr>
            <a:noAutofit/>
          </a:bodyPr>
          <a:lstStyle>
            <a:lvl1pPr marL="0" indent="0" algn="ctr">
              <a:buNone/>
              <a:defRPr sz="1400" baseline="0">
                <a:solidFill>
                  <a:srgbClr val="005551"/>
                </a:solidFill>
              </a:defRPr>
            </a:lvl1pPr>
          </a:lstStyle>
          <a:p>
            <a:pPr lvl="0"/>
            <a:r>
              <a:rPr lang="lv-LV" dirty="0"/>
              <a:t>Vārds, uzvārds</a:t>
            </a:r>
          </a:p>
        </p:txBody>
      </p:sp>
      <p:sp>
        <p:nvSpPr>
          <p:cNvPr id="13" name="Text Placeholder 12"/>
          <p:cNvSpPr>
            <a:spLocks noGrp="1"/>
          </p:cNvSpPr>
          <p:nvPr>
            <p:ph type="body" sz="quarter" idx="15" hasCustomPrompt="1"/>
          </p:nvPr>
        </p:nvSpPr>
        <p:spPr>
          <a:xfrm>
            <a:off x="734484" y="5648325"/>
            <a:ext cx="10803467" cy="285750"/>
          </a:xfrm>
        </p:spPr>
        <p:txBody>
          <a:bodyPr>
            <a:noAutofit/>
          </a:bodyPr>
          <a:lstStyle>
            <a:lvl1pPr marL="0" indent="0" algn="ctr">
              <a:buNone/>
              <a:defRPr sz="1400">
                <a:solidFill>
                  <a:srgbClr val="005551"/>
                </a:solidFill>
              </a:defRPr>
            </a:lvl1pPr>
          </a:lstStyle>
          <a:p>
            <a:pPr lvl="0"/>
            <a:r>
              <a:rPr lang="lv-LV" sz="1400" dirty="0"/>
              <a:t>Amats</a:t>
            </a:r>
            <a:endParaRPr lang="lv-LV" dirty="0"/>
          </a:p>
        </p:txBody>
      </p:sp>
      <p:sp>
        <p:nvSpPr>
          <p:cNvPr id="15" name="Text Placeholder 14"/>
          <p:cNvSpPr>
            <a:spLocks noGrp="1"/>
          </p:cNvSpPr>
          <p:nvPr>
            <p:ph type="body" sz="quarter" idx="16" hasCustomPrompt="1"/>
          </p:nvPr>
        </p:nvSpPr>
        <p:spPr>
          <a:xfrm>
            <a:off x="734484" y="2381667"/>
            <a:ext cx="10803467" cy="1809750"/>
          </a:xfrm>
        </p:spPr>
        <p:txBody>
          <a:bodyPr>
            <a:normAutofit/>
          </a:bodyPr>
          <a:lstStyle>
            <a:lvl1pPr marL="0" indent="0" algn="ctr">
              <a:buNone/>
              <a:defRPr sz="5500" b="1" baseline="0">
                <a:solidFill>
                  <a:srgbClr val="005551"/>
                </a:solidFill>
              </a:defRPr>
            </a:lvl1pPr>
          </a:lstStyle>
          <a:p>
            <a:pPr lvl="0"/>
            <a:r>
              <a:rPr lang="lv-LV" dirty="0"/>
              <a:t>Jaunas prezentācijas nosaukums</a:t>
            </a:r>
          </a:p>
        </p:txBody>
      </p:sp>
    </p:spTree>
    <p:extLst>
      <p:ext uri="{BB962C8B-B14F-4D97-AF65-F5344CB8AC3E}">
        <p14:creationId xmlns:p14="http://schemas.microsoft.com/office/powerpoint/2010/main" val="29791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130328"/>
            <a:ext cx="6815667" cy="4995835"/>
          </a:xfrm>
        </p:spPr>
        <p:txBody>
          <a:bodyPr/>
          <a:lstStyle>
            <a:lvl1pPr>
              <a:defRPr sz="1800">
                <a:solidFill>
                  <a:srgbClr val="005551"/>
                </a:solidFill>
              </a:defRPr>
            </a:lvl1pPr>
            <a:lvl2pPr>
              <a:defRPr sz="1800">
                <a:solidFill>
                  <a:srgbClr val="005551"/>
                </a:solidFill>
              </a:defRPr>
            </a:lvl2pPr>
            <a:lvl3pPr>
              <a:defRPr sz="1400">
                <a:solidFill>
                  <a:srgbClr val="005551"/>
                </a:solidFill>
              </a:defRPr>
            </a:lvl3pPr>
            <a:lvl4pPr>
              <a:defRPr sz="1400">
                <a:solidFill>
                  <a:srgbClr val="005551"/>
                </a:solidFill>
              </a:defRPr>
            </a:lvl4pPr>
            <a:lvl5pPr>
              <a:defRPr sz="1400">
                <a:solidFill>
                  <a:srgbClr val="005551"/>
                </a:solidFill>
              </a:defRPr>
            </a:lvl5pPr>
            <a:lvl6pPr>
              <a:defRPr sz="2000"/>
            </a:lvl6pPr>
            <a:lvl7pPr>
              <a:defRPr sz="2000"/>
            </a:lvl7pPr>
            <a:lvl8pPr>
              <a:defRPr sz="2000"/>
            </a:lvl8pPr>
            <a:lvl9pPr>
              <a:defRPr sz="20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4" name="Text Placeholder 3"/>
          <p:cNvSpPr>
            <a:spLocks noGrp="1"/>
          </p:cNvSpPr>
          <p:nvPr>
            <p:ph type="body" sz="half" idx="2"/>
          </p:nvPr>
        </p:nvSpPr>
        <p:spPr>
          <a:xfrm>
            <a:off x="609601" y="2657231"/>
            <a:ext cx="4011084" cy="3468931"/>
          </a:xfrm>
        </p:spPr>
        <p:txBody>
          <a:bodyPr/>
          <a:lstStyle>
            <a:lvl1pPr marL="0" indent="0">
              <a:buNone/>
              <a:defRPr sz="1400">
                <a:solidFill>
                  <a:srgbClr val="00555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Master text styles</a:t>
            </a:r>
          </a:p>
        </p:txBody>
      </p:sp>
      <p:sp>
        <p:nvSpPr>
          <p:cNvPr id="13" name="Text Placeholder 3"/>
          <p:cNvSpPr>
            <a:spLocks noGrp="1"/>
          </p:cNvSpPr>
          <p:nvPr>
            <p:ph type="body" sz="half" idx="13" hasCustomPrompt="1"/>
          </p:nvPr>
        </p:nvSpPr>
        <p:spPr>
          <a:xfrm>
            <a:off x="609601" y="1130328"/>
            <a:ext cx="4011084" cy="1431924"/>
          </a:xfrm>
        </p:spPr>
        <p:txBody>
          <a:bodyPr>
            <a:noAutofit/>
          </a:bodyPr>
          <a:lstStyle>
            <a:lvl1pPr marL="0" indent="0">
              <a:buNone/>
              <a:defRPr sz="3600" baseline="0">
                <a:solidFill>
                  <a:srgbClr val="00555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11" name="Title 1"/>
          <p:cNvSpPr>
            <a:spLocks noGrp="1"/>
          </p:cNvSpPr>
          <p:nvPr>
            <p:ph type="title"/>
          </p:nvPr>
        </p:nvSpPr>
        <p:spPr>
          <a:xfrm>
            <a:off x="609600" y="156860"/>
            <a:ext cx="10972800" cy="868909"/>
          </a:xfrm>
        </p:spPr>
        <p:txBody>
          <a:bodyPr anchor="t">
            <a:noAutofit/>
          </a:bodyPr>
          <a:lstStyle>
            <a:lvl1pPr algn="l">
              <a:defRPr sz="2800">
                <a:solidFill>
                  <a:srgbClr val="005551"/>
                </a:solidFill>
              </a:defRPr>
            </a:lvl1pPr>
          </a:lstStyle>
          <a:p>
            <a:r>
              <a:rPr lang="lv-LV" dirty="0"/>
              <a:t>Click to edit Master title style</a:t>
            </a:r>
            <a:endParaRPr lang="en-US" dirty="0"/>
          </a:p>
        </p:txBody>
      </p:sp>
      <p:sp>
        <p:nvSpPr>
          <p:cNvPr id="7"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9" name="Date Placeholder 3"/>
          <p:cNvSpPr>
            <a:spLocks noGrp="1"/>
          </p:cNvSpPr>
          <p:nvPr>
            <p:ph type="dt" sz="half" idx="14"/>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96201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dalu_slaids_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ctrTitle" hasCustomPrompt="1"/>
          </p:nvPr>
        </p:nvSpPr>
        <p:spPr>
          <a:xfrm>
            <a:off x="914400" y="2371744"/>
            <a:ext cx="10363200" cy="1470025"/>
          </a:xfrm>
        </p:spPr>
        <p:txBody>
          <a:bodyPr>
            <a:noAutofit/>
          </a:bodyPr>
          <a:lstStyle>
            <a:lvl1pPr algn="ctr">
              <a:defRPr sz="5500" b="1" i="0">
                <a:solidFill>
                  <a:schemeClr val="bg1"/>
                </a:solidFill>
                <a:latin typeface="Arial"/>
                <a:cs typeface="Arial"/>
              </a:defRPr>
            </a:lvl1pPr>
          </a:lstStyle>
          <a:p>
            <a:r>
              <a:rPr lang="lv-LV" dirty="0"/>
              <a:t>Click to edit</a:t>
            </a:r>
            <a:br>
              <a:rPr lang="lv-LV" dirty="0"/>
            </a:br>
            <a:r>
              <a:rPr lang="lv-LV" dirty="0"/>
              <a:t>master text style</a:t>
            </a:r>
            <a:endParaRPr lang="en-US" dirty="0"/>
          </a:p>
        </p:txBody>
      </p:sp>
    </p:spTree>
    <p:extLst>
      <p:ext uri="{BB962C8B-B14F-4D97-AF65-F5344CB8AC3E}">
        <p14:creationId xmlns:p14="http://schemas.microsoft.com/office/powerpoint/2010/main" val="1893241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ttēli 1">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43468" y="1182076"/>
            <a:ext cx="10938933" cy="5015523"/>
          </a:xfrm>
        </p:spPr>
        <p:txBody>
          <a:bodyPr/>
          <a:lstStyle>
            <a:lvl1pPr>
              <a:defRPr>
                <a:solidFill>
                  <a:srgbClr val="005551"/>
                </a:solidFill>
              </a:defRPr>
            </a:lvl1pPr>
          </a:lstStyle>
          <a:p>
            <a:r>
              <a:rPr lang="lv-LV" dirty="0"/>
              <a:t>Drag picture to placeholder or click icon to add</a:t>
            </a:r>
            <a:endParaRPr lang="en-US" dirty="0"/>
          </a:p>
        </p:txBody>
      </p:sp>
      <p:sp>
        <p:nvSpPr>
          <p:cNvPr id="12"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6"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7"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6579802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ttēli 2">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47004" y="1182078"/>
            <a:ext cx="5471573" cy="2370665"/>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0" name="Picture Placeholder 7"/>
          <p:cNvSpPr>
            <a:spLocks noGrp="1"/>
          </p:cNvSpPr>
          <p:nvPr>
            <p:ph type="pic" sz="quarter" idx="14"/>
          </p:nvPr>
        </p:nvSpPr>
        <p:spPr>
          <a:xfrm>
            <a:off x="6242755" y="1182077"/>
            <a:ext cx="5339644" cy="4821320"/>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1" name="Picture Placeholder 7"/>
          <p:cNvSpPr>
            <a:spLocks noGrp="1"/>
          </p:cNvSpPr>
          <p:nvPr>
            <p:ph type="pic" sz="quarter" idx="15"/>
          </p:nvPr>
        </p:nvSpPr>
        <p:spPr>
          <a:xfrm>
            <a:off x="647004" y="3632731"/>
            <a:ext cx="5471573" cy="2370665"/>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4"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9"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12"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155479925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ttēli 5">
    <p:bg>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810541" y="3669503"/>
            <a:ext cx="4145439" cy="2001761"/>
          </a:xfrm>
        </p:spPr>
        <p:txBody>
          <a:bodyPr>
            <a:normAutofit/>
          </a:bodyPr>
          <a:lstStyle>
            <a:lvl1pPr>
              <a:defRPr sz="1400"/>
            </a:lvl1pPr>
          </a:lstStyle>
          <a:p>
            <a:r>
              <a:rPr lang="lv-LV" dirty="0"/>
              <a:t>Drag picture to placeholder or click icon to add</a:t>
            </a:r>
            <a:endParaRPr lang="en-US" dirty="0"/>
          </a:p>
        </p:txBody>
      </p:sp>
      <p:sp>
        <p:nvSpPr>
          <p:cNvPr id="10" name="Picture Placeholder 7"/>
          <p:cNvSpPr>
            <a:spLocks noGrp="1"/>
          </p:cNvSpPr>
          <p:nvPr>
            <p:ph type="pic" sz="quarter" idx="14"/>
          </p:nvPr>
        </p:nvSpPr>
        <p:spPr>
          <a:xfrm>
            <a:off x="8970314" y="1523278"/>
            <a:ext cx="1977913" cy="1995032"/>
          </a:xfrm>
        </p:spPr>
        <p:txBody>
          <a:bodyPr>
            <a:normAutofit/>
          </a:bodyPr>
          <a:lstStyle>
            <a:lvl1pPr>
              <a:defRPr sz="1400"/>
            </a:lvl1pPr>
          </a:lstStyle>
          <a:p>
            <a:r>
              <a:rPr lang="lv-LV" dirty="0"/>
              <a:t>Drag picture to placeholder or click icon to add</a:t>
            </a:r>
            <a:endParaRPr lang="en-US" dirty="0"/>
          </a:p>
        </p:txBody>
      </p:sp>
      <p:sp>
        <p:nvSpPr>
          <p:cNvPr id="12" name="Picture Placeholder 7"/>
          <p:cNvSpPr>
            <a:spLocks noGrp="1"/>
          </p:cNvSpPr>
          <p:nvPr>
            <p:ph type="pic" sz="quarter" idx="16"/>
          </p:nvPr>
        </p:nvSpPr>
        <p:spPr>
          <a:xfrm>
            <a:off x="6811364" y="1523278"/>
            <a:ext cx="1977913" cy="1995032"/>
          </a:xfrm>
        </p:spPr>
        <p:txBody>
          <a:bodyPr>
            <a:normAutofit/>
          </a:bodyPr>
          <a:lstStyle>
            <a:lvl1pPr>
              <a:defRPr sz="1400"/>
            </a:lvl1pPr>
          </a:lstStyle>
          <a:p>
            <a:r>
              <a:rPr lang="lv-LV" dirty="0"/>
              <a:t>Drag picture to placeholder or click icon to add</a:t>
            </a:r>
            <a:endParaRPr lang="en-US" dirty="0"/>
          </a:p>
        </p:txBody>
      </p:sp>
      <p:sp>
        <p:nvSpPr>
          <p:cNvPr id="14" name="Content Placeholder 2"/>
          <p:cNvSpPr>
            <a:spLocks noGrp="1"/>
          </p:cNvSpPr>
          <p:nvPr>
            <p:ph idx="1"/>
          </p:nvPr>
        </p:nvSpPr>
        <p:spPr>
          <a:xfrm>
            <a:off x="609601" y="1182079"/>
            <a:ext cx="4712305" cy="4807487"/>
          </a:xfrm>
        </p:spPr>
        <p:txBody>
          <a:bodyPr/>
          <a:lstStyle>
            <a:lvl1pPr marL="342900" indent="-342900">
              <a:buFont typeface="Wingdings" charset="2"/>
              <a:buChar char="§"/>
              <a:defRPr sz="1800">
                <a:solidFill>
                  <a:schemeClr val="tx1"/>
                </a:solidFill>
              </a:defRPr>
            </a:lvl1pPr>
            <a:lvl2pPr>
              <a:defRPr sz="1800">
                <a:solidFill>
                  <a:schemeClr val="tx1"/>
                </a:solidFill>
              </a:defRPr>
            </a:lvl2pPr>
            <a:lvl3pPr marL="1143000" indent="-228600">
              <a:buSzPct val="75000"/>
              <a:buFont typeface="Wingdings" charset="2"/>
              <a:buChar char="§"/>
              <a:defRPr sz="1400">
                <a:solidFill>
                  <a:schemeClr val="tx1"/>
                </a:solidFill>
              </a:defRPr>
            </a:lvl3pPr>
            <a:lvl4pPr>
              <a:buSzPct val="75000"/>
              <a:defRPr sz="1400">
                <a:solidFill>
                  <a:schemeClr val="tx1"/>
                </a:solidFill>
              </a:defRPr>
            </a:lvl4pPr>
            <a:lvl5pPr marL="2114550" indent="-285750">
              <a:buSzPct val="50000"/>
              <a:buFont typeface="Wingdings" charset="2"/>
              <a:buChar char="§"/>
              <a:defRPr sz="1400">
                <a:solidFill>
                  <a:schemeClr val="tx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15"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11"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13"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endParaRPr lang="en-US" dirty="0"/>
          </a:p>
        </p:txBody>
      </p:sp>
    </p:spTree>
    <p:extLst>
      <p:ext uri="{BB962C8B-B14F-4D97-AF65-F5344CB8AC3E}">
        <p14:creationId xmlns:p14="http://schemas.microsoft.com/office/powerpoint/2010/main" val="410211753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igas 2">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26327" y="1271077"/>
            <a:ext cx="10363200" cy="1470025"/>
          </a:xfrm>
        </p:spPr>
        <p:txBody>
          <a:bodyPr>
            <a:normAutofit/>
          </a:bodyPr>
          <a:lstStyle>
            <a:lvl1pPr algn="ctr">
              <a:defRPr sz="3600" b="1" i="0">
                <a:solidFill>
                  <a:schemeClr val="accent1"/>
                </a:solidFill>
                <a:latin typeface="Arial"/>
                <a:cs typeface="Arial"/>
              </a:defRPr>
            </a:lvl1pPr>
          </a:lstStyle>
          <a:p>
            <a:r>
              <a:rPr lang="lv-LV" dirty="0"/>
              <a:t>Click to edit</a:t>
            </a:r>
            <a:br>
              <a:rPr lang="lv-LV" dirty="0"/>
            </a:br>
            <a:r>
              <a:rPr lang="lv-LV" dirty="0"/>
              <a:t>master text syle</a:t>
            </a:r>
            <a:endParaRPr lang="en-US" dirty="0"/>
          </a:p>
        </p:txBody>
      </p:sp>
      <p:sp>
        <p:nvSpPr>
          <p:cNvPr id="7" name="Subtitle 2"/>
          <p:cNvSpPr>
            <a:spLocks noGrp="1"/>
          </p:cNvSpPr>
          <p:nvPr>
            <p:ph type="subTitle" idx="1"/>
          </p:nvPr>
        </p:nvSpPr>
        <p:spPr>
          <a:xfrm>
            <a:off x="1840727" y="2883357"/>
            <a:ext cx="8534400" cy="1345396"/>
          </a:xfrm>
        </p:spPr>
        <p:txBody>
          <a:bodyPr anchor="ctr">
            <a:normAutofit/>
          </a:bodyPr>
          <a:lstStyle>
            <a:lvl1pPr marL="0" indent="0" algn="ctr">
              <a:buNone/>
              <a:defRPr sz="1400">
                <a:solidFill>
                  <a:srgbClr val="00555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dirty="0"/>
              <a:t>Click to edit Master subtitle style</a:t>
            </a:r>
            <a:endParaRPr lang="en-US" dirty="0"/>
          </a:p>
        </p:txBody>
      </p:sp>
      <p:sp>
        <p:nvSpPr>
          <p:cNvPr id="12" name="Rectangle 11"/>
          <p:cNvSpPr/>
          <p:nvPr userDrawn="1"/>
        </p:nvSpPr>
        <p:spPr>
          <a:xfrm>
            <a:off x="3241526" y="2741102"/>
            <a:ext cx="5773460" cy="709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8"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endParaRPr lang="en-US" dirty="0"/>
          </a:p>
        </p:txBody>
      </p:sp>
    </p:spTree>
    <p:extLst>
      <p:ext uri="{BB962C8B-B14F-4D97-AF65-F5344CB8AC3E}">
        <p14:creationId xmlns:p14="http://schemas.microsoft.com/office/powerpoint/2010/main" val="875636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Nodalu_slaids_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ctrTitle" hasCustomPrompt="1"/>
          </p:nvPr>
        </p:nvSpPr>
        <p:spPr>
          <a:xfrm>
            <a:off x="914400" y="2617788"/>
            <a:ext cx="10363200" cy="1470025"/>
          </a:xfrm>
        </p:spPr>
        <p:txBody>
          <a:bodyPr>
            <a:noAutofit/>
          </a:bodyPr>
          <a:lstStyle>
            <a:lvl1pPr algn="ctr">
              <a:defRPr sz="5500" b="1" i="0">
                <a:solidFill>
                  <a:srgbClr val="005551"/>
                </a:solidFill>
                <a:latin typeface="Arial"/>
                <a:cs typeface="Arial"/>
              </a:defRPr>
            </a:lvl1pPr>
          </a:lstStyle>
          <a:p>
            <a:r>
              <a:rPr lang="lv-LV" dirty="0"/>
              <a:t>Paldies.</a:t>
            </a:r>
            <a:endParaRPr lang="en-US" dirty="0"/>
          </a:p>
        </p:txBody>
      </p:sp>
    </p:spTree>
    <p:extLst>
      <p:ext uri="{BB962C8B-B14F-4D97-AF65-F5344CB8AC3E}">
        <p14:creationId xmlns:p14="http://schemas.microsoft.com/office/powerpoint/2010/main" val="364959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saukum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40727" y="2883357"/>
            <a:ext cx="8534400" cy="1197576"/>
          </a:xfrm>
        </p:spPr>
        <p:txBody>
          <a:bodyPr anchor="ctr">
            <a:normAutofit/>
          </a:bodyPr>
          <a:lstStyle>
            <a:lvl1pPr marL="0" indent="0" algn="ctr">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dirty="0"/>
              <a:t>Click to edit Master subtitle style</a:t>
            </a:r>
            <a:endParaRPr lang="en-US" dirty="0"/>
          </a:p>
        </p:txBody>
      </p:sp>
      <p:sp>
        <p:nvSpPr>
          <p:cNvPr id="15" name="Text Placeholder 14"/>
          <p:cNvSpPr>
            <a:spLocks noGrp="1"/>
          </p:cNvSpPr>
          <p:nvPr>
            <p:ph type="body" sz="quarter" idx="10"/>
          </p:nvPr>
        </p:nvSpPr>
        <p:spPr>
          <a:xfrm>
            <a:off x="1840727" y="4354824"/>
            <a:ext cx="8534400" cy="1341437"/>
          </a:xfrm>
        </p:spPr>
        <p:txBody>
          <a:bodyPr anchor="ctr">
            <a:normAutofit/>
          </a:bodyPr>
          <a:lstStyle>
            <a:lvl1pPr marL="0" indent="0" algn="ctr">
              <a:buNone/>
              <a:defRPr sz="1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lv-LV" dirty="0"/>
              <a:t>Click to edit Master text styles</a:t>
            </a:r>
          </a:p>
        </p:txBody>
      </p:sp>
      <p:sp>
        <p:nvSpPr>
          <p:cNvPr id="17" name="Rectangle 16"/>
          <p:cNvSpPr/>
          <p:nvPr userDrawn="1"/>
        </p:nvSpPr>
        <p:spPr>
          <a:xfrm>
            <a:off x="3221198" y="2741101"/>
            <a:ext cx="5773460" cy="36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18" name="Straight Connector 17"/>
          <p:cNvCxnSpPr/>
          <p:nvPr userDrawn="1"/>
        </p:nvCxnSpPr>
        <p:spPr>
          <a:xfrm>
            <a:off x="3747523" y="4238143"/>
            <a:ext cx="4720808" cy="0"/>
          </a:xfrm>
          <a:prstGeom prst="line">
            <a:avLst/>
          </a:prstGeom>
          <a:ln w="3175" cmpd="sng">
            <a:solidFill>
              <a:schemeClr val="accent1"/>
            </a:solidFill>
          </a:ln>
        </p:spPr>
        <p:style>
          <a:lnRef idx="1">
            <a:schemeClr val="dk1"/>
          </a:lnRef>
          <a:fillRef idx="0">
            <a:schemeClr val="dk1"/>
          </a:fillRef>
          <a:effectRef idx="0">
            <a:schemeClr val="dk1"/>
          </a:effectRef>
          <a:fontRef idx="minor">
            <a:schemeClr val="tx1"/>
          </a:fontRef>
        </p:style>
      </p:cxn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10" name="Title 9"/>
          <p:cNvSpPr>
            <a:spLocks noGrp="1"/>
          </p:cNvSpPr>
          <p:nvPr>
            <p:ph type="title"/>
          </p:nvPr>
        </p:nvSpPr>
        <p:spPr>
          <a:xfrm>
            <a:off x="598315" y="1420280"/>
            <a:ext cx="10972800" cy="1143000"/>
          </a:xfrm>
        </p:spPr>
        <p:txBody>
          <a:bodyPr/>
          <a:lstStyle>
            <a:lvl1pPr algn="ctr">
              <a:defRPr/>
            </a:lvl1pPr>
          </a:lstStyle>
          <a:p>
            <a:r>
              <a:rPr lang="lv-LV" dirty="0"/>
              <a:t>Click to edit Master title style</a:t>
            </a:r>
            <a:endParaRPr lang="en-US" dirty="0"/>
          </a:p>
        </p:txBody>
      </p:sp>
    </p:spTree>
    <p:extLst>
      <p:ext uri="{BB962C8B-B14F-4D97-AF65-F5344CB8AC3E}">
        <p14:creationId xmlns:p14="http://schemas.microsoft.com/office/powerpoint/2010/main" val="331467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9" name="TextBox 8"/>
          <p:cNvSpPr txBox="1"/>
          <p:nvPr/>
        </p:nvSpPr>
        <p:spPr>
          <a:xfrm>
            <a:off x="13289747" y="1611586"/>
            <a:ext cx="184731" cy="369332"/>
          </a:xfrm>
          <a:prstGeom prst="rect">
            <a:avLst/>
          </a:prstGeom>
          <a:noFill/>
        </p:spPr>
        <p:txBody>
          <a:bodyPr wrap="none" rtlCol="0">
            <a:spAutoFit/>
          </a:bodyPr>
          <a:lstStyle/>
          <a:p>
            <a:endParaRPr lang="en-US" sz="1800" dirty="0"/>
          </a:p>
        </p:txBody>
      </p:sp>
      <p:sp>
        <p:nvSpPr>
          <p:cNvPr id="12" name="TextBox 11"/>
          <p:cNvSpPr txBox="1"/>
          <p:nvPr/>
        </p:nvSpPr>
        <p:spPr>
          <a:xfrm>
            <a:off x="13289747" y="1611586"/>
            <a:ext cx="184731" cy="369332"/>
          </a:xfrm>
          <a:prstGeom prst="rect">
            <a:avLst/>
          </a:prstGeom>
          <a:noFill/>
        </p:spPr>
        <p:txBody>
          <a:bodyPr wrap="none" rtlCol="0">
            <a:spAutoFit/>
          </a:bodyPr>
          <a:lstStyle/>
          <a:p>
            <a:endParaRPr lang="en-US" sz="1800" dirty="0"/>
          </a:p>
        </p:txBody>
      </p:sp>
      <p:sp>
        <p:nvSpPr>
          <p:cNvPr id="13" name="TextBox 12"/>
          <p:cNvSpPr txBox="1"/>
          <p:nvPr userDrawn="1"/>
        </p:nvSpPr>
        <p:spPr>
          <a:xfrm>
            <a:off x="13289747" y="1611586"/>
            <a:ext cx="184731" cy="369332"/>
          </a:xfrm>
          <a:prstGeom prst="rect">
            <a:avLst/>
          </a:prstGeom>
          <a:noFill/>
        </p:spPr>
        <p:txBody>
          <a:bodyPr wrap="none" rtlCol="0">
            <a:spAutoFit/>
          </a:bodyPr>
          <a:lstStyle/>
          <a:p>
            <a:endParaRPr lang="en-US" sz="1800" dirty="0"/>
          </a:p>
        </p:txBody>
      </p:sp>
      <p:sp>
        <p:nvSpPr>
          <p:cNvPr id="2" name="Title 1"/>
          <p:cNvSpPr>
            <a:spLocks noGrp="1"/>
          </p:cNvSpPr>
          <p:nvPr>
            <p:ph type="title"/>
          </p:nvPr>
        </p:nvSpPr>
        <p:spPr>
          <a:xfrm>
            <a:off x="609600" y="363965"/>
            <a:ext cx="10972800" cy="770685"/>
          </a:xfrm>
        </p:spPr>
        <p:txBody>
          <a:bodyPr anchor="t">
            <a:noAutofit/>
          </a:bodyPr>
          <a:lstStyle>
            <a:lvl1pPr algn="l">
              <a:defRPr sz="4400" b="1" i="0">
                <a:solidFill>
                  <a:schemeClr val="accent1"/>
                </a:solidFill>
                <a:latin typeface="Arial"/>
                <a:cs typeface="Arial"/>
              </a:defRPr>
            </a:lvl1pPr>
          </a:lstStyle>
          <a:p>
            <a:r>
              <a:rPr lang="lv-LV" dirty="0"/>
              <a:t>Click to edit Master title style</a:t>
            </a:r>
            <a:endParaRPr lang="en-US" dirty="0"/>
          </a:p>
        </p:txBody>
      </p:sp>
      <p:sp>
        <p:nvSpPr>
          <p:cNvPr id="10"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11"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
        <p:nvSpPr>
          <p:cNvPr id="14" name="Slide Number Placeholder 6"/>
          <p:cNvSpPr txBox="1">
            <a:spLocks/>
          </p:cNvSpPr>
          <p:nvPr userDrawn="1"/>
        </p:nvSpPr>
        <p:spPr>
          <a:xfrm>
            <a:off x="10938933" y="6272743"/>
            <a:ext cx="643467"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z="1200" smtClean="0">
                <a:solidFill>
                  <a:srgbClr val="A6A6A6"/>
                </a:solidFill>
              </a:rPr>
              <a:pPr/>
              <a:t>‹#›</a:t>
            </a:fld>
            <a:endParaRPr lang="en-US" sz="1200" dirty="0">
              <a:solidFill>
                <a:srgbClr val="A6A6A6"/>
              </a:solidFill>
            </a:endParaRPr>
          </a:p>
        </p:txBody>
      </p:sp>
    </p:spTree>
    <p:extLst>
      <p:ext uri="{BB962C8B-B14F-4D97-AF65-F5344CB8AC3E}">
        <p14:creationId xmlns:p14="http://schemas.microsoft.com/office/powerpoint/2010/main" val="283430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dalu_slaids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ctrTitle" hasCustomPrompt="1"/>
          </p:nvPr>
        </p:nvSpPr>
        <p:spPr>
          <a:xfrm>
            <a:off x="914400" y="1271077"/>
            <a:ext cx="10363200" cy="1470025"/>
          </a:xfrm>
        </p:spPr>
        <p:txBody>
          <a:bodyPr>
            <a:noAutofit/>
          </a:bodyPr>
          <a:lstStyle>
            <a:lvl1pPr algn="ctr">
              <a:defRPr sz="5500" b="1" i="0">
                <a:solidFill>
                  <a:srgbClr val="005551"/>
                </a:solidFill>
                <a:latin typeface="Arial"/>
                <a:cs typeface="Arial"/>
              </a:defRPr>
            </a:lvl1pPr>
          </a:lstStyle>
          <a:p>
            <a:r>
              <a:rPr lang="lv-LV" dirty="0"/>
              <a:t>Click to edit</a:t>
            </a:r>
            <a:br>
              <a:rPr lang="lv-LV" dirty="0"/>
            </a:br>
            <a:r>
              <a:rPr lang="lv-LV" dirty="0"/>
              <a:t>master text style</a:t>
            </a:r>
            <a:endParaRPr lang="en-US" dirty="0"/>
          </a:p>
        </p:txBody>
      </p:sp>
      <p:sp>
        <p:nvSpPr>
          <p:cNvPr id="8" name="Subtitle 2"/>
          <p:cNvSpPr>
            <a:spLocks noGrp="1"/>
          </p:cNvSpPr>
          <p:nvPr>
            <p:ph type="subTitle" idx="1"/>
          </p:nvPr>
        </p:nvSpPr>
        <p:spPr>
          <a:xfrm>
            <a:off x="1828800" y="3206979"/>
            <a:ext cx="8534400" cy="647243"/>
          </a:xfrm>
        </p:spPr>
        <p:txBody>
          <a:bodyPr anchor="ctr">
            <a:normAutofit/>
          </a:bodyPr>
          <a:lstStyle>
            <a:lvl1pPr marL="0" indent="0" algn="ctr">
              <a:buNone/>
              <a:defRPr sz="2000">
                <a:solidFill>
                  <a:srgbClr val="00555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dirty="0"/>
              <a:t>Click to edit Master subtitle style</a:t>
            </a:r>
            <a:endParaRPr lang="en-US" dirty="0"/>
          </a:p>
        </p:txBody>
      </p:sp>
    </p:spTree>
    <p:extLst>
      <p:ext uri="{BB962C8B-B14F-4D97-AF65-F5344CB8AC3E}">
        <p14:creationId xmlns:p14="http://schemas.microsoft.com/office/powerpoint/2010/main" val="184966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49"/>
            <a:ext cx="10972800" cy="772587"/>
          </a:xfrm>
        </p:spPr>
        <p:txBody>
          <a:bodyPr/>
          <a:lstStyle/>
          <a:p>
            <a:r>
              <a:rPr lang="lv-LV" dirty="0"/>
              <a:t>Click to edit Master title style</a:t>
            </a:r>
            <a:endParaRPr lang="en-US" dirty="0"/>
          </a:p>
        </p:txBody>
      </p:sp>
      <p:sp>
        <p:nvSpPr>
          <p:cNvPr id="3" name="Slide Number Placeholder 2"/>
          <p:cNvSpPr>
            <a:spLocks noGrp="1"/>
          </p:cNvSpPr>
          <p:nvPr>
            <p:ph type="sldNum" sz="quarter" idx="10"/>
          </p:nvPr>
        </p:nvSpPr>
        <p:spPr/>
        <p:txBody>
          <a:body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4" name="Date Placeholder 3"/>
          <p:cNvSpPr>
            <a:spLocks noGrp="1"/>
          </p:cNvSpPr>
          <p:nvPr>
            <p:ph type="dt" sz="half" idx="11"/>
          </p:nvPr>
        </p:nvSpPr>
        <p:spPr/>
        <p:txBody>
          <a:bodyPr/>
          <a:lstStyle/>
          <a:p>
            <a:endParaRPr lang="en-US" dirty="0"/>
          </a:p>
        </p:txBody>
      </p:sp>
      <p:sp>
        <p:nvSpPr>
          <p:cNvPr id="5"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Tree>
    <p:extLst>
      <p:ext uri="{BB962C8B-B14F-4D97-AF65-F5344CB8AC3E}">
        <p14:creationId xmlns:p14="http://schemas.microsoft.com/office/powerpoint/2010/main" val="37091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800"/>
            </a:lvl6pPr>
            <a:lvl7pPr>
              <a:defRPr sz="1800"/>
            </a:lvl7pPr>
            <a:lvl8pPr>
              <a:defRPr sz="1800"/>
            </a:lvl8pPr>
            <a:lvl9pPr>
              <a:defRPr sz="18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800"/>
            </a:lvl6pPr>
            <a:lvl7pPr>
              <a:defRPr sz="1800"/>
            </a:lvl7pPr>
            <a:lvl8pPr>
              <a:defRPr sz="1800"/>
            </a:lvl8pPr>
            <a:lvl9pPr>
              <a:defRPr sz="18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9" name="Date Placeholder 3"/>
          <p:cNvSpPr>
            <a:spLocks noGrp="1"/>
          </p:cNvSpPr>
          <p:nvPr>
            <p:ph type="dt" sz="half" idx="10"/>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
        <p:nvSpPr>
          <p:cNvPr id="5" name="Text Placeholder 4"/>
          <p:cNvSpPr>
            <a:spLocks noGrp="1"/>
          </p:cNvSpPr>
          <p:nvPr>
            <p:ph type="body" sz="quarter" idx="11"/>
          </p:nvPr>
        </p:nvSpPr>
        <p:spPr>
          <a:xfrm>
            <a:off x="609600" y="419100"/>
            <a:ext cx="10972800" cy="990600"/>
          </a:xfrm>
        </p:spPr>
        <p:txBody>
          <a:bodyPr>
            <a:normAutofit/>
          </a:bodyPr>
          <a:lstStyle>
            <a:lvl1pPr marL="0" indent="0">
              <a:buNone/>
              <a:defRPr sz="4400" b="1">
                <a:solidFill>
                  <a:srgbClr val="005551"/>
                </a:solidFill>
              </a:defRPr>
            </a:lvl1pPr>
          </a:lstStyle>
          <a:p>
            <a:pPr lvl="0"/>
            <a:endParaRPr lang="lv-LV" dirty="0"/>
          </a:p>
        </p:txBody>
      </p:sp>
    </p:spTree>
    <p:extLst>
      <p:ext uri="{BB962C8B-B14F-4D97-AF65-F5344CB8AC3E}">
        <p14:creationId xmlns:p14="http://schemas.microsoft.com/office/powerpoint/2010/main" val="141361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09600" y="2540000"/>
            <a:ext cx="5386917" cy="35861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600"/>
            </a:lvl6pPr>
            <a:lvl7pPr>
              <a:defRPr sz="1600"/>
            </a:lvl7pPr>
            <a:lvl8pPr>
              <a:defRPr sz="1600"/>
            </a:lvl8pPr>
            <a:lvl9pPr>
              <a:defRPr sz="1600"/>
            </a:lvl9pPr>
          </a:lstStyle>
          <a:p>
            <a:pPr lvl="0"/>
            <a:r>
              <a:rPr lang="lv-LV" dirty="0" err="1"/>
              <a:t>Click</a:t>
            </a:r>
            <a:r>
              <a:rPr lang="lv-LV" dirty="0"/>
              <a:t> to </a:t>
            </a:r>
            <a:r>
              <a:rPr lang="lv-LV" dirty="0" err="1"/>
              <a:t>edit</a:t>
            </a:r>
            <a:r>
              <a:rPr lang="lv-LV" dirty="0"/>
              <a:t> </a:t>
            </a:r>
            <a:r>
              <a:rPr lang="lv-LV" dirty="0" err="1"/>
              <a:t>Master</a:t>
            </a:r>
            <a:r>
              <a:rPr lang="lv-LV" dirty="0"/>
              <a:t> </a:t>
            </a:r>
            <a:r>
              <a:rPr lang="lv-LV" dirty="0" err="1"/>
              <a:t>text</a:t>
            </a:r>
            <a:r>
              <a:rPr lang="lv-LV" dirty="0"/>
              <a:t> </a:t>
            </a:r>
            <a:r>
              <a:rPr lang="lv-LV" dirty="0" err="1"/>
              <a:t>styles</a:t>
            </a:r>
            <a:endParaRPr lang="lv-LV" dirty="0"/>
          </a:p>
          <a:p>
            <a:pPr lvl="1"/>
            <a:r>
              <a:rPr lang="lv-LV" dirty="0" err="1"/>
              <a:t>Second</a:t>
            </a:r>
            <a:r>
              <a:rPr lang="lv-LV" dirty="0"/>
              <a:t> </a:t>
            </a:r>
            <a:r>
              <a:rPr lang="lv-LV" dirty="0" err="1"/>
              <a:t>level</a:t>
            </a:r>
            <a:endParaRPr lang="lv-LV" dirty="0"/>
          </a:p>
          <a:p>
            <a:pPr lvl="2"/>
            <a:r>
              <a:rPr lang="lv-LV" dirty="0" err="1"/>
              <a:t>Third</a:t>
            </a:r>
            <a:r>
              <a:rPr lang="lv-LV" dirty="0"/>
              <a:t> </a:t>
            </a:r>
            <a:r>
              <a:rPr lang="lv-LV" dirty="0" err="1"/>
              <a:t>level</a:t>
            </a:r>
            <a:endParaRPr lang="lv-LV" dirty="0"/>
          </a:p>
          <a:p>
            <a:pPr lvl="3"/>
            <a:r>
              <a:rPr lang="lv-LV" dirty="0" err="1"/>
              <a:t>Fourth</a:t>
            </a:r>
            <a:r>
              <a:rPr lang="lv-LV" dirty="0"/>
              <a:t> </a:t>
            </a:r>
            <a:r>
              <a:rPr lang="lv-LV" dirty="0" err="1"/>
              <a:t>level</a:t>
            </a:r>
            <a:endParaRPr lang="lv-LV" dirty="0"/>
          </a:p>
          <a:p>
            <a:pPr lvl="4"/>
            <a:r>
              <a:rPr lang="lv-LV" dirty="0" err="1"/>
              <a:t>Fifth</a:t>
            </a:r>
            <a:r>
              <a:rPr lang="lv-LV" dirty="0"/>
              <a:t> </a:t>
            </a:r>
            <a:r>
              <a:rPr lang="lv-LV" dirty="0" err="1"/>
              <a:t>level</a:t>
            </a:r>
            <a:endParaRPr lang="en-US" dirty="0"/>
          </a:p>
        </p:txBody>
      </p:sp>
      <p:sp>
        <p:nvSpPr>
          <p:cNvPr id="6" name="Content Placeholder 5"/>
          <p:cNvSpPr>
            <a:spLocks noGrp="1"/>
          </p:cNvSpPr>
          <p:nvPr>
            <p:ph sz="quarter" idx="4"/>
          </p:nvPr>
        </p:nvSpPr>
        <p:spPr>
          <a:xfrm>
            <a:off x="6193368" y="2539999"/>
            <a:ext cx="5389033" cy="3586164"/>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600"/>
            </a:lvl6pPr>
            <a:lvl7pPr>
              <a:defRPr sz="1600"/>
            </a:lvl7pPr>
            <a:lvl8pPr>
              <a:defRPr sz="1600"/>
            </a:lvl8pPr>
            <a:lvl9pPr>
              <a:defRPr sz="1600"/>
            </a:lvl9pPr>
          </a:lstStyle>
          <a:p>
            <a:pPr lvl="0"/>
            <a:r>
              <a:rPr lang="lv-LV" dirty="0" err="1"/>
              <a:t>Click</a:t>
            </a:r>
            <a:r>
              <a:rPr lang="lv-LV" dirty="0"/>
              <a:t> to </a:t>
            </a:r>
            <a:r>
              <a:rPr lang="lv-LV" dirty="0" err="1"/>
              <a:t>edit</a:t>
            </a:r>
            <a:r>
              <a:rPr lang="lv-LV" dirty="0"/>
              <a:t> </a:t>
            </a:r>
            <a:r>
              <a:rPr lang="lv-LV" dirty="0" err="1"/>
              <a:t>Master</a:t>
            </a:r>
            <a:r>
              <a:rPr lang="lv-LV" dirty="0"/>
              <a:t> </a:t>
            </a:r>
            <a:r>
              <a:rPr lang="lv-LV" dirty="0" err="1"/>
              <a:t>text</a:t>
            </a:r>
            <a:r>
              <a:rPr lang="lv-LV" dirty="0"/>
              <a:t> </a:t>
            </a:r>
            <a:r>
              <a:rPr lang="lv-LV" dirty="0" err="1"/>
              <a:t>styles</a:t>
            </a:r>
            <a:endParaRPr lang="lv-LV" dirty="0"/>
          </a:p>
          <a:p>
            <a:pPr lvl="1"/>
            <a:r>
              <a:rPr lang="lv-LV" dirty="0" err="1"/>
              <a:t>Second</a:t>
            </a:r>
            <a:r>
              <a:rPr lang="lv-LV" dirty="0"/>
              <a:t> </a:t>
            </a:r>
            <a:r>
              <a:rPr lang="lv-LV" dirty="0" err="1"/>
              <a:t>level</a:t>
            </a:r>
            <a:endParaRPr lang="lv-LV" dirty="0"/>
          </a:p>
          <a:p>
            <a:pPr lvl="2"/>
            <a:r>
              <a:rPr lang="lv-LV" dirty="0" err="1"/>
              <a:t>Third</a:t>
            </a:r>
            <a:r>
              <a:rPr lang="lv-LV" dirty="0"/>
              <a:t> </a:t>
            </a:r>
            <a:r>
              <a:rPr lang="lv-LV" dirty="0" err="1"/>
              <a:t>level</a:t>
            </a:r>
            <a:endParaRPr lang="lv-LV" dirty="0"/>
          </a:p>
          <a:p>
            <a:pPr lvl="3"/>
            <a:r>
              <a:rPr lang="lv-LV" dirty="0" err="1"/>
              <a:t>Fourth</a:t>
            </a:r>
            <a:r>
              <a:rPr lang="lv-LV" dirty="0"/>
              <a:t> </a:t>
            </a:r>
            <a:r>
              <a:rPr lang="lv-LV" dirty="0" err="1"/>
              <a:t>level</a:t>
            </a:r>
            <a:endParaRPr lang="lv-LV" dirty="0"/>
          </a:p>
          <a:p>
            <a:pPr lvl="4"/>
            <a:r>
              <a:rPr lang="lv-LV" dirty="0" err="1"/>
              <a:t>Fifth</a:t>
            </a:r>
            <a:r>
              <a:rPr lang="lv-LV" dirty="0"/>
              <a:t> </a:t>
            </a:r>
            <a:r>
              <a:rPr lang="lv-LV" dirty="0" err="1"/>
              <a:t>level</a:t>
            </a:r>
            <a:endParaRPr lang="en-US" dirty="0"/>
          </a:p>
        </p:txBody>
      </p:sp>
      <p:sp>
        <p:nvSpPr>
          <p:cNvPr id="14" name="Text Placeholder 3"/>
          <p:cNvSpPr>
            <a:spLocks noGrp="1"/>
          </p:cNvSpPr>
          <p:nvPr>
            <p:ph type="body" sz="half" idx="14" hasCustomPrompt="1"/>
          </p:nvPr>
        </p:nvSpPr>
        <p:spPr>
          <a:xfrm>
            <a:off x="620655" y="1146908"/>
            <a:ext cx="5375863" cy="1184275"/>
          </a:xfrm>
        </p:spPr>
        <p:txBody>
          <a:bodyPr>
            <a:noAutofit/>
          </a:bodyPr>
          <a:lstStyle>
            <a:lvl1pPr marL="0" indent="0">
              <a:buNone/>
              <a:defRPr sz="3600" b="1" i="0" baseline="0">
                <a:solidFill>
                  <a:schemeClr val="accent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15" name="Text Placeholder 3"/>
          <p:cNvSpPr>
            <a:spLocks noGrp="1"/>
          </p:cNvSpPr>
          <p:nvPr>
            <p:ph type="body" sz="half" idx="15" hasCustomPrompt="1"/>
          </p:nvPr>
        </p:nvSpPr>
        <p:spPr>
          <a:xfrm>
            <a:off x="6193367" y="1146908"/>
            <a:ext cx="5375863" cy="1184275"/>
          </a:xfrm>
        </p:spPr>
        <p:txBody>
          <a:bodyPr>
            <a:noAutofit/>
          </a:bodyPr>
          <a:lstStyle>
            <a:lvl1pPr marL="0" indent="0">
              <a:buNone/>
              <a:defRPr sz="3600" b="1" i="0" baseline="0">
                <a:solidFill>
                  <a:schemeClr val="accent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9" name="Title 1"/>
          <p:cNvSpPr>
            <a:spLocks noGrp="1"/>
          </p:cNvSpPr>
          <p:nvPr>
            <p:ph type="title"/>
          </p:nvPr>
        </p:nvSpPr>
        <p:spPr>
          <a:xfrm>
            <a:off x="609600" y="363965"/>
            <a:ext cx="10972800" cy="770685"/>
          </a:xfrm>
        </p:spPr>
        <p:txBody>
          <a:bodyPr anchor="t">
            <a:noAutofit/>
          </a:bodyPr>
          <a:lstStyle>
            <a:lvl1pPr algn="l">
              <a:defRPr sz="2600">
                <a:solidFill>
                  <a:schemeClr val="accent1"/>
                </a:solidFill>
              </a:defRPr>
            </a:lvl1pPr>
          </a:lstStyle>
          <a:p>
            <a:r>
              <a:rPr lang="lv-LV"/>
              <a:t>Click to edit Master title style</a:t>
            </a:r>
            <a:endParaRPr lang="en-US" dirty="0"/>
          </a:p>
        </p:txBody>
      </p:sp>
      <p:sp>
        <p:nvSpPr>
          <p:cNvPr id="2" name="TextBox 1"/>
          <p:cNvSpPr txBox="1"/>
          <p:nvPr userDrawn="1"/>
        </p:nvSpPr>
        <p:spPr>
          <a:xfrm>
            <a:off x="266095" y="6567714"/>
            <a:ext cx="184731" cy="369332"/>
          </a:xfrm>
          <a:prstGeom prst="rect">
            <a:avLst/>
          </a:prstGeom>
          <a:noFill/>
        </p:spPr>
        <p:txBody>
          <a:bodyPr wrap="none" rtlCol="0">
            <a:spAutoFit/>
          </a:bodyPr>
          <a:lstStyle/>
          <a:p>
            <a:endParaRPr lang="en-US" sz="1800" dirty="0"/>
          </a:p>
        </p:txBody>
      </p:sp>
      <p:sp>
        <p:nvSpPr>
          <p:cNvPr id="11" name="Slide Number Placeholder 6"/>
          <p:cNvSpPr>
            <a:spLocks noGrp="1"/>
          </p:cNvSpPr>
          <p:nvPr>
            <p:ph type="sldNum" sz="quarter" idx="16"/>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12" name="Date Placeholder 3"/>
          <p:cNvSpPr>
            <a:spLocks noGrp="1"/>
          </p:cNvSpPr>
          <p:nvPr>
            <p:ph type="dt" sz="half" idx="17"/>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116589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dalu_slaids_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a:spLocks noGrp="1"/>
          </p:cNvSpPr>
          <p:nvPr>
            <p:ph type="ctrTitle" hasCustomPrompt="1"/>
          </p:nvPr>
        </p:nvSpPr>
        <p:spPr>
          <a:xfrm>
            <a:off x="914400" y="1271077"/>
            <a:ext cx="10363200" cy="1470025"/>
          </a:xfrm>
        </p:spPr>
        <p:txBody>
          <a:bodyPr>
            <a:noAutofit/>
          </a:bodyPr>
          <a:lstStyle>
            <a:lvl1pPr algn="ctr">
              <a:defRPr sz="5500" b="1" i="0">
                <a:solidFill>
                  <a:schemeClr val="bg1"/>
                </a:solidFill>
                <a:latin typeface="Arial"/>
                <a:cs typeface="Arial"/>
              </a:defRPr>
            </a:lvl1pPr>
          </a:lstStyle>
          <a:p>
            <a:r>
              <a:rPr lang="lv-LV" dirty="0"/>
              <a:t>Click to edit</a:t>
            </a:r>
            <a:br>
              <a:rPr lang="lv-LV" dirty="0"/>
            </a:br>
            <a:r>
              <a:rPr lang="lv-LV" dirty="0"/>
              <a:t>master text style</a:t>
            </a:r>
            <a:endParaRPr lang="en-US" dirty="0"/>
          </a:p>
        </p:txBody>
      </p:sp>
      <p:sp>
        <p:nvSpPr>
          <p:cNvPr id="13" name="Subtitle 2"/>
          <p:cNvSpPr>
            <a:spLocks noGrp="1"/>
          </p:cNvSpPr>
          <p:nvPr>
            <p:ph type="subTitle" idx="1"/>
          </p:nvPr>
        </p:nvSpPr>
        <p:spPr>
          <a:xfrm>
            <a:off x="1828800" y="3179691"/>
            <a:ext cx="8534400" cy="714976"/>
          </a:xfrm>
        </p:spPr>
        <p:txBody>
          <a:bodyPr anchor="ct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dirty="0"/>
              <a:t>Click to edit Master subtitle style</a:t>
            </a:r>
            <a:endParaRPr lang="en-US" dirty="0"/>
          </a:p>
        </p:txBody>
      </p:sp>
    </p:spTree>
    <p:extLst>
      <p:ext uri="{BB962C8B-B14F-4D97-AF65-F5344CB8AC3E}">
        <p14:creationId xmlns:p14="http://schemas.microsoft.com/office/powerpoint/2010/main" val="126691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ākums 1">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17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19613"/>
            <a:ext cx="10972800" cy="1143000"/>
          </a:xfrm>
          <a:prstGeom prst="rect">
            <a:avLst/>
          </a:prstGeom>
        </p:spPr>
        <p:txBody>
          <a:bodyPr vert="horz" lIns="91440" tIns="45720" rIns="91440" bIns="45720" rtlCol="0" anchor="ctr">
            <a:normAutofit/>
          </a:bodyPr>
          <a:lstStyle/>
          <a:p>
            <a:r>
              <a:rPr lang="lv-LV" dirty="0"/>
              <a:t>Click to edit Master title style</a:t>
            </a:r>
            <a:endParaRPr lang="en-US" dirty="0"/>
          </a:p>
        </p:txBody>
      </p:sp>
      <p:sp>
        <p:nvSpPr>
          <p:cNvPr id="3" name="Text Placeholder 2"/>
          <p:cNvSpPr>
            <a:spLocks noGrp="1"/>
          </p:cNvSpPr>
          <p:nvPr>
            <p:ph type="body" idx="1"/>
          </p:nvPr>
        </p:nvSpPr>
        <p:spPr>
          <a:xfrm>
            <a:off x="609600" y="1645176"/>
            <a:ext cx="10972800" cy="4525963"/>
          </a:xfrm>
          <a:prstGeom prst="rect">
            <a:avLst/>
          </a:prstGeom>
        </p:spPr>
        <p:txBody>
          <a:bodyPr vert="horz" lIns="91440" tIns="45720" rIns="91440" bIns="45720" rtlCol="0">
            <a:normAutofit/>
          </a:bodyPr>
          <a:lstStyle/>
          <a:p>
            <a:pPr lvl="4"/>
            <a:r>
              <a:rPr lang="lv-LV" dirty="0"/>
              <a:t>Click to edit Master text styles</a:t>
            </a:r>
          </a:p>
          <a:p>
            <a:pPr lvl="5"/>
            <a:r>
              <a:rPr lang="lv-LV" dirty="0"/>
              <a:t>Second level</a:t>
            </a:r>
          </a:p>
          <a:p>
            <a:pPr lvl="6"/>
            <a:r>
              <a:rPr lang="lv-LV" dirty="0"/>
              <a:t>Third level</a:t>
            </a:r>
          </a:p>
          <a:p>
            <a:pPr lvl="7"/>
            <a:r>
              <a:rPr lang="lv-LV" dirty="0"/>
              <a:t>Fourth level</a:t>
            </a:r>
          </a:p>
          <a:p>
            <a:pPr lvl="8"/>
            <a:r>
              <a:rPr lang="lv-LV" dirty="0"/>
              <a:t>Fifth level</a:t>
            </a:r>
            <a:endParaRPr lang="en-US" dirty="0"/>
          </a:p>
        </p:txBody>
      </p: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chemeClr val="bg1">
                    <a:lumMod val="65000"/>
                  </a:schemeClr>
                </a:solidFill>
                <a:latin typeface="Arial"/>
                <a:cs typeface="Arial"/>
              </a:defRPr>
            </a:lvl1pPr>
          </a:lstStyle>
          <a:p>
            <a:r>
              <a:rPr lang="lv-LV" dirty="0" err="1"/>
              <a:t>Riga</a:t>
            </a:r>
            <a:r>
              <a:rPr lang="lv-LV" dirty="0"/>
              <a:t> </a:t>
            </a:r>
            <a:r>
              <a:rPr lang="lv-LV" dirty="0" err="1"/>
              <a:t>Technical</a:t>
            </a:r>
            <a:r>
              <a:rPr lang="lv-LV" dirty="0"/>
              <a:t> </a:t>
            </a:r>
            <a:r>
              <a:rPr lang="lv-LV" dirty="0" err="1"/>
              <a:t>University</a:t>
            </a:r>
            <a:endParaRPr lang="en-US" dirty="0"/>
          </a:p>
        </p:txBody>
      </p:sp>
      <p:sp>
        <p:nvSpPr>
          <p:cNvPr id="10" name="TextBox 9"/>
          <p:cNvSpPr txBox="1"/>
          <p:nvPr/>
        </p:nvSpPr>
        <p:spPr>
          <a:xfrm>
            <a:off x="-4553185" y="2794000"/>
            <a:ext cx="184731" cy="369332"/>
          </a:xfrm>
          <a:prstGeom prst="rect">
            <a:avLst/>
          </a:prstGeom>
          <a:noFill/>
        </p:spPr>
        <p:txBody>
          <a:bodyPr wrap="none" rtlCol="0">
            <a:spAutoFit/>
          </a:bodyPr>
          <a:lstStyle/>
          <a:p>
            <a:endParaRPr lang="en-US" sz="1800" dirty="0"/>
          </a:p>
        </p:txBody>
      </p:sp>
      <p:sp>
        <p:nvSpPr>
          <p:cNvPr id="12" name="TextBox 11"/>
          <p:cNvSpPr txBox="1"/>
          <p:nvPr/>
        </p:nvSpPr>
        <p:spPr>
          <a:xfrm>
            <a:off x="15164742" y="6886222"/>
            <a:ext cx="184731" cy="369332"/>
          </a:xfrm>
          <a:prstGeom prst="rect">
            <a:avLst/>
          </a:prstGeom>
          <a:noFill/>
        </p:spPr>
        <p:txBody>
          <a:bodyPr wrap="none" rtlCol="0">
            <a:spAutoFit/>
          </a:bodyPr>
          <a:lstStyle/>
          <a:p>
            <a:endParaRPr lang="en-US" sz="1800" dirty="0"/>
          </a:p>
        </p:txBody>
      </p:sp>
      <p:sp>
        <p:nvSpPr>
          <p:cNvPr id="11" name="Slide Number Placeholder 6"/>
          <p:cNvSpPr txBox="1">
            <a:spLocks/>
          </p:cNvSpPr>
          <p:nvPr userDrawn="1"/>
        </p:nvSpPr>
        <p:spPr>
          <a:xfrm>
            <a:off x="10938933" y="6272743"/>
            <a:ext cx="643467"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z="1200" smtClean="0">
                <a:solidFill>
                  <a:srgbClr val="A6A6A6"/>
                </a:solidFill>
              </a:rPr>
              <a:pPr/>
              <a:t>‹#›</a:t>
            </a:fld>
            <a:endParaRPr lang="en-US" sz="1200" dirty="0">
              <a:solidFill>
                <a:srgbClr val="A6A6A6"/>
              </a:solidFill>
            </a:endParaRPr>
          </a:p>
        </p:txBody>
      </p:sp>
      <p:sp>
        <p:nvSpPr>
          <p:cNvPr id="4"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4217965320"/>
      </p:ext>
    </p:extLst>
  </p:cSld>
  <p:clrMap bg1="lt1" tx1="dk1" bg2="lt2" tx2="dk2" accent1="accent1" accent2="accent2" accent3="accent3" accent4="accent4" accent5="accent5" accent6="accent6" hlink="hlink" folHlink="folHlink"/>
  <p:sldLayoutIdLst>
    <p:sldLayoutId id="2147483762" r:id="rId1"/>
    <p:sldLayoutId id="2147483803" r:id="rId2"/>
    <p:sldLayoutId id="2147483842" r:id="rId3"/>
    <p:sldLayoutId id="2147483838" r:id="rId4"/>
    <p:sldLayoutId id="2147483840" r:id="rId5"/>
    <p:sldLayoutId id="2147483806" r:id="rId6"/>
    <p:sldLayoutId id="2147483807" r:id="rId7"/>
    <p:sldLayoutId id="2147483815" r:id="rId8"/>
    <p:sldLayoutId id="2147483839" r:id="rId9"/>
    <p:sldLayoutId id="2147483810" r:id="rId10"/>
    <p:sldLayoutId id="2147483841" r:id="rId11"/>
    <p:sldLayoutId id="2147483817" r:id="rId12"/>
    <p:sldLayoutId id="2147483818" r:id="rId13"/>
    <p:sldLayoutId id="2147483820" r:id="rId14"/>
    <p:sldLayoutId id="2147483821" r:id="rId15"/>
    <p:sldLayoutId id="2147483843" r:id="rId16"/>
  </p:sldLayoutIdLst>
  <p:hf hdr="0" ftr="0" dt="0"/>
  <p:txStyles>
    <p:titleStyle>
      <a:lvl1pPr algn="l" defTabSz="457200" rtl="0" eaLnBrk="1" latinLnBrk="0" hangingPunct="1">
        <a:spcBef>
          <a:spcPct val="0"/>
        </a:spcBef>
        <a:buNone/>
        <a:defRPr sz="4400" b="1" i="0" kern="1200">
          <a:solidFill>
            <a:schemeClr val="accent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23232"/>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3.xml"/><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3.xml"/><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lnSpcReduction="10000"/>
          </a:bodyPr>
          <a:lstStyle/>
          <a:p>
            <a:r>
              <a:rPr lang="en-US" dirty="0"/>
              <a:t>2024</a:t>
            </a:r>
            <a:endParaRPr lang="lv-LV" dirty="0"/>
          </a:p>
        </p:txBody>
      </p:sp>
      <p:sp>
        <p:nvSpPr>
          <p:cNvPr id="4" name="Text Placeholder 3"/>
          <p:cNvSpPr>
            <a:spLocks noGrp="1"/>
          </p:cNvSpPr>
          <p:nvPr>
            <p:ph type="body" sz="quarter" idx="14"/>
          </p:nvPr>
        </p:nvSpPr>
        <p:spPr>
          <a:xfrm>
            <a:off x="734484" y="4643645"/>
            <a:ext cx="10803467" cy="276225"/>
          </a:xfrm>
        </p:spPr>
        <p:txBody>
          <a:bodyPr/>
          <a:lstStyle/>
          <a:p>
            <a:r>
              <a:rPr lang="en-US" dirty="0"/>
              <a:t>   Jobin Kachappally Mathai</a:t>
            </a:r>
          </a:p>
          <a:p>
            <a:r>
              <a:rPr lang="en-US" dirty="0"/>
              <a:t>211AEG004</a:t>
            </a:r>
          </a:p>
          <a:p>
            <a:endParaRPr lang="lv-LV" dirty="0"/>
          </a:p>
        </p:txBody>
      </p:sp>
      <p:sp>
        <p:nvSpPr>
          <p:cNvPr id="5" name="Text Placeholder 4"/>
          <p:cNvSpPr>
            <a:spLocks noGrp="1"/>
          </p:cNvSpPr>
          <p:nvPr>
            <p:ph type="body" sz="quarter" idx="15"/>
          </p:nvPr>
        </p:nvSpPr>
        <p:spPr>
          <a:xfrm>
            <a:off x="694266" y="4191417"/>
            <a:ext cx="10803467" cy="285750"/>
          </a:xfrm>
        </p:spPr>
        <p:txBody>
          <a:bodyPr/>
          <a:lstStyle/>
          <a:p>
            <a:r>
              <a:rPr lang="en-US" dirty="0"/>
              <a:t>Master thesis work</a:t>
            </a:r>
            <a:endParaRPr lang="lv-LV" dirty="0"/>
          </a:p>
        </p:txBody>
      </p:sp>
      <p:sp>
        <p:nvSpPr>
          <p:cNvPr id="6" name="Text Placeholder 5"/>
          <p:cNvSpPr>
            <a:spLocks noGrp="1"/>
          </p:cNvSpPr>
          <p:nvPr>
            <p:ph type="body" sz="quarter" idx="16"/>
          </p:nvPr>
        </p:nvSpPr>
        <p:spPr/>
        <p:txBody>
          <a:bodyPr>
            <a:normAutofit/>
          </a:bodyPr>
          <a:lstStyle/>
          <a:p>
            <a:r>
              <a:rPr lang="en-US" sz="4400" dirty="0"/>
              <a:t>Analysis Of An IoT Based Water Quality Monitoring System For Fish Farms</a:t>
            </a:r>
            <a:endParaRPr lang="lv-LV" sz="4400" dirty="0"/>
          </a:p>
        </p:txBody>
      </p:sp>
      <p:sp>
        <p:nvSpPr>
          <p:cNvPr id="8" name="TextBox 7">
            <a:extLst>
              <a:ext uri="{FF2B5EF4-FFF2-40B4-BE49-F238E27FC236}">
                <a16:creationId xmlns:a16="http://schemas.microsoft.com/office/drawing/2014/main" id="{8F7313B9-D525-9CBF-0050-7F60C7AD38AE}"/>
              </a:ext>
            </a:extLst>
          </p:cNvPr>
          <p:cNvSpPr txBox="1"/>
          <p:nvPr/>
        </p:nvSpPr>
        <p:spPr>
          <a:xfrm>
            <a:off x="4484914" y="5477947"/>
            <a:ext cx="9956800" cy="523220"/>
          </a:xfrm>
          <a:prstGeom prst="rect">
            <a:avLst/>
          </a:prstGeom>
          <a:noFill/>
        </p:spPr>
        <p:txBody>
          <a:bodyPr wrap="square">
            <a:spAutoFit/>
          </a:bodyPr>
          <a:lstStyle/>
          <a:p>
            <a:r>
              <a:rPr lang="en-US" sz="1400" dirty="0"/>
              <a:t>Supervisor – : </a:t>
            </a:r>
            <a:r>
              <a:rPr lang="en-US" sz="1400" dirty="0" err="1"/>
              <a:t>Dr.sc.ing</a:t>
            </a:r>
            <a:r>
              <a:rPr lang="en-US" sz="1400" dirty="0"/>
              <a:t> Andis Supe</a:t>
            </a:r>
          </a:p>
          <a:p>
            <a:r>
              <a:rPr lang="en-US" sz="1400" dirty="0"/>
              <a:t>Consultant – </a:t>
            </a:r>
            <a:r>
              <a:rPr lang="en-US" sz="1400" dirty="0" err="1"/>
              <a:t>Mg.sc.ing</a:t>
            </a:r>
            <a:r>
              <a:rPr lang="en-US" sz="1400" dirty="0"/>
              <a:t>. Ruslans Sudņiks</a:t>
            </a:r>
          </a:p>
        </p:txBody>
      </p:sp>
    </p:spTree>
    <p:extLst>
      <p:ext uri="{BB962C8B-B14F-4D97-AF65-F5344CB8AC3E}">
        <p14:creationId xmlns:p14="http://schemas.microsoft.com/office/powerpoint/2010/main" val="419211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F248F4-C5F1-5BF8-CFA5-83F9E3FAD1DE}"/>
              </a:ext>
            </a:extLst>
          </p:cNvPr>
          <p:cNvSpPr>
            <a:spLocks noGrp="1"/>
          </p:cNvSpPr>
          <p:nvPr>
            <p:ph type="title"/>
          </p:nvPr>
        </p:nvSpPr>
        <p:spPr/>
        <p:txBody>
          <a:bodyPr/>
          <a:lstStyle/>
          <a:p>
            <a:r>
              <a:rPr lang="en-US" dirty="0"/>
              <a:t>Results </a:t>
            </a:r>
          </a:p>
        </p:txBody>
      </p:sp>
      <p:sp>
        <p:nvSpPr>
          <p:cNvPr id="4" name="Slide Number Placeholder 3">
            <a:extLst>
              <a:ext uri="{FF2B5EF4-FFF2-40B4-BE49-F238E27FC236}">
                <a16:creationId xmlns:a16="http://schemas.microsoft.com/office/drawing/2014/main" id="{DD0E141F-6244-3B19-22C5-74D2D46D1ED3}"/>
              </a:ext>
            </a:extLst>
          </p:cNvPr>
          <p:cNvSpPr>
            <a:spLocks noGrp="1"/>
          </p:cNvSpPr>
          <p:nvPr>
            <p:ph type="sldNum" sz="quarter" idx="4"/>
          </p:nvPr>
        </p:nvSpPr>
        <p:spPr/>
        <p:txBody>
          <a:bodyPr/>
          <a:lstStyle/>
          <a:p>
            <a:r>
              <a:rPr lang="lv-LV"/>
              <a:t>Riga Technical University</a:t>
            </a:r>
            <a:endParaRPr lang="en-US" dirty="0"/>
          </a:p>
        </p:txBody>
      </p:sp>
      <p:sp>
        <p:nvSpPr>
          <p:cNvPr id="9" name="Title 2">
            <a:extLst>
              <a:ext uri="{FF2B5EF4-FFF2-40B4-BE49-F238E27FC236}">
                <a16:creationId xmlns:a16="http://schemas.microsoft.com/office/drawing/2014/main" id="{46ED648B-7F1D-95DB-6D2B-E076A7F894F8}"/>
              </a:ext>
            </a:extLst>
          </p:cNvPr>
          <p:cNvSpPr txBox="1">
            <a:spLocks/>
          </p:cNvSpPr>
          <p:nvPr/>
        </p:nvSpPr>
        <p:spPr>
          <a:xfrm>
            <a:off x="609600" y="1020565"/>
            <a:ext cx="10972800" cy="770685"/>
          </a:xfrm>
          <a:prstGeom prst="rect">
            <a:avLst/>
          </a:prstGeom>
        </p:spPr>
        <p:txBody>
          <a:bodyPr vert="horz" lIns="91440" tIns="45720" rIns="91440" bIns="45720" rtlCol="0" anchor="t">
            <a:noAutofit/>
          </a:bodyPr>
          <a:lstStyle>
            <a:lvl1pPr algn="l" defTabSz="457200" rtl="0" eaLnBrk="1" latinLnBrk="0" hangingPunct="1">
              <a:spcBef>
                <a:spcPct val="0"/>
              </a:spcBef>
              <a:buNone/>
              <a:defRPr sz="4400" b="1" i="0" kern="1200">
                <a:solidFill>
                  <a:schemeClr val="accent1"/>
                </a:solidFill>
                <a:latin typeface="Arial"/>
                <a:ea typeface="+mj-ea"/>
                <a:cs typeface="Arial"/>
              </a:defRPr>
            </a:lvl1pPr>
          </a:lstStyle>
          <a:p>
            <a:pPr algn="ctr"/>
            <a:r>
              <a:rPr lang="en-US" sz="2800" dirty="0"/>
              <a:t>Acidic Water</a:t>
            </a:r>
          </a:p>
        </p:txBody>
      </p:sp>
      <p:pic>
        <p:nvPicPr>
          <p:cNvPr id="2" name="Picture 1">
            <a:extLst>
              <a:ext uri="{FF2B5EF4-FFF2-40B4-BE49-F238E27FC236}">
                <a16:creationId xmlns:a16="http://schemas.microsoft.com/office/drawing/2014/main" id="{972293A9-2898-4631-A384-C20D452123BB}"/>
              </a:ext>
            </a:extLst>
          </p:cNvPr>
          <p:cNvPicPr/>
          <p:nvPr/>
        </p:nvPicPr>
        <p:blipFill>
          <a:blip r:embed="rId2"/>
          <a:stretch>
            <a:fillRect/>
          </a:stretch>
        </p:blipFill>
        <p:spPr>
          <a:xfrm>
            <a:off x="7717294" y="1753425"/>
            <a:ext cx="4002813" cy="2572105"/>
          </a:xfrm>
          <a:prstGeom prst="rect">
            <a:avLst/>
          </a:prstGeom>
        </p:spPr>
      </p:pic>
      <p:pic>
        <p:nvPicPr>
          <p:cNvPr id="8" name="Picture 7">
            <a:extLst>
              <a:ext uri="{FF2B5EF4-FFF2-40B4-BE49-F238E27FC236}">
                <a16:creationId xmlns:a16="http://schemas.microsoft.com/office/drawing/2014/main" id="{21682291-372B-D0A7-3E9E-15B7BCF044CC}"/>
              </a:ext>
            </a:extLst>
          </p:cNvPr>
          <p:cNvPicPr/>
          <p:nvPr/>
        </p:nvPicPr>
        <p:blipFill>
          <a:blip r:embed="rId3"/>
          <a:stretch>
            <a:fillRect/>
          </a:stretch>
        </p:blipFill>
        <p:spPr>
          <a:xfrm>
            <a:off x="5395618" y="1791250"/>
            <a:ext cx="2290218" cy="3567192"/>
          </a:xfrm>
          <a:prstGeom prst="rect">
            <a:avLst/>
          </a:prstGeom>
        </p:spPr>
      </p:pic>
      <p:pic>
        <p:nvPicPr>
          <p:cNvPr id="11" name="Picture 10" descr="A close-up of a machine&#10;&#10;Description automatically generated">
            <a:extLst>
              <a:ext uri="{FF2B5EF4-FFF2-40B4-BE49-F238E27FC236}">
                <a16:creationId xmlns:a16="http://schemas.microsoft.com/office/drawing/2014/main" id="{49040CC9-A43F-18D8-79A3-C82C1D5D0B7E}"/>
              </a:ext>
            </a:extLst>
          </p:cNvPr>
          <p:cNvPicPr>
            <a:picLocks noChangeAspect="1"/>
          </p:cNvPicPr>
          <p:nvPr/>
        </p:nvPicPr>
        <p:blipFill>
          <a:blip r:embed="rId4"/>
          <a:stretch>
            <a:fillRect/>
          </a:stretch>
        </p:blipFill>
        <p:spPr>
          <a:xfrm>
            <a:off x="1074058" y="1753425"/>
            <a:ext cx="4183853" cy="3500746"/>
          </a:xfrm>
          <a:prstGeom prst="rect">
            <a:avLst/>
          </a:prstGeom>
        </p:spPr>
      </p:pic>
    </p:spTree>
    <p:extLst>
      <p:ext uri="{BB962C8B-B14F-4D97-AF65-F5344CB8AC3E}">
        <p14:creationId xmlns:p14="http://schemas.microsoft.com/office/powerpoint/2010/main" val="208549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F248F4-C5F1-5BF8-CFA5-83F9E3FAD1DE}"/>
              </a:ext>
            </a:extLst>
          </p:cNvPr>
          <p:cNvSpPr>
            <a:spLocks noGrp="1"/>
          </p:cNvSpPr>
          <p:nvPr>
            <p:ph type="title"/>
          </p:nvPr>
        </p:nvSpPr>
        <p:spPr/>
        <p:txBody>
          <a:bodyPr/>
          <a:lstStyle/>
          <a:p>
            <a:r>
              <a:rPr lang="en-US" dirty="0"/>
              <a:t>Results </a:t>
            </a:r>
          </a:p>
        </p:txBody>
      </p:sp>
      <p:sp>
        <p:nvSpPr>
          <p:cNvPr id="4" name="Slide Number Placeholder 3">
            <a:extLst>
              <a:ext uri="{FF2B5EF4-FFF2-40B4-BE49-F238E27FC236}">
                <a16:creationId xmlns:a16="http://schemas.microsoft.com/office/drawing/2014/main" id="{DD0E141F-6244-3B19-22C5-74D2D46D1ED3}"/>
              </a:ext>
            </a:extLst>
          </p:cNvPr>
          <p:cNvSpPr>
            <a:spLocks noGrp="1"/>
          </p:cNvSpPr>
          <p:nvPr>
            <p:ph type="sldNum" sz="quarter" idx="4"/>
          </p:nvPr>
        </p:nvSpPr>
        <p:spPr/>
        <p:txBody>
          <a:bodyPr/>
          <a:lstStyle/>
          <a:p>
            <a:r>
              <a:rPr lang="lv-LV"/>
              <a:t>Riga Technical University</a:t>
            </a:r>
            <a:endParaRPr lang="en-US" dirty="0"/>
          </a:p>
        </p:txBody>
      </p:sp>
      <p:sp>
        <p:nvSpPr>
          <p:cNvPr id="9" name="Title 2">
            <a:extLst>
              <a:ext uri="{FF2B5EF4-FFF2-40B4-BE49-F238E27FC236}">
                <a16:creationId xmlns:a16="http://schemas.microsoft.com/office/drawing/2014/main" id="{46ED648B-7F1D-95DB-6D2B-E076A7F894F8}"/>
              </a:ext>
            </a:extLst>
          </p:cNvPr>
          <p:cNvSpPr txBox="1">
            <a:spLocks/>
          </p:cNvSpPr>
          <p:nvPr/>
        </p:nvSpPr>
        <p:spPr>
          <a:xfrm>
            <a:off x="609600" y="1020565"/>
            <a:ext cx="10972800" cy="770685"/>
          </a:xfrm>
          <a:prstGeom prst="rect">
            <a:avLst/>
          </a:prstGeom>
        </p:spPr>
        <p:txBody>
          <a:bodyPr vert="horz" lIns="91440" tIns="45720" rIns="91440" bIns="45720" rtlCol="0" anchor="t">
            <a:noAutofit/>
          </a:bodyPr>
          <a:lstStyle>
            <a:lvl1pPr algn="l" defTabSz="457200" rtl="0" eaLnBrk="1" latinLnBrk="0" hangingPunct="1">
              <a:spcBef>
                <a:spcPct val="0"/>
              </a:spcBef>
              <a:buNone/>
              <a:defRPr sz="4400" b="1" i="0" kern="1200">
                <a:solidFill>
                  <a:schemeClr val="accent1"/>
                </a:solidFill>
                <a:latin typeface="Arial"/>
                <a:ea typeface="+mj-ea"/>
                <a:cs typeface="Arial"/>
              </a:defRPr>
            </a:lvl1pPr>
          </a:lstStyle>
          <a:p>
            <a:pPr algn="ctr"/>
            <a:r>
              <a:rPr lang="en-US" sz="2800" dirty="0"/>
              <a:t>High Temperature Water</a:t>
            </a:r>
          </a:p>
        </p:txBody>
      </p:sp>
      <p:pic>
        <p:nvPicPr>
          <p:cNvPr id="8" name="Picture 7" descr="A close-up of a machine&#10;&#10;Description automatically generated">
            <a:extLst>
              <a:ext uri="{FF2B5EF4-FFF2-40B4-BE49-F238E27FC236}">
                <a16:creationId xmlns:a16="http://schemas.microsoft.com/office/drawing/2014/main" id="{25B918C8-4583-F4C1-4E53-3FAE921F7514}"/>
              </a:ext>
            </a:extLst>
          </p:cNvPr>
          <p:cNvPicPr>
            <a:picLocks noChangeAspect="1"/>
          </p:cNvPicPr>
          <p:nvPr/>
        </p:nvPicPr>
        <p:blipFill>
          <a:blip r:embed="rId2"/>
          <a:stretch>
            <a:fillRect/>
          </a:stretch>
        </p:blipFill>
        <p:spPr>
          <a:xfrm>
            <a:off x="711200" y="2104365"/>
            <a:ext cx="3759200" cy="3396549"/>
          </a:xfrm>
          <a:prstGeom prst="rect">
            <a:avLst/>
          </a:prstGeom>
        </p:spPr>
      </p:pic>
      <p:pic>
        <p:nvPicPr>
          <p:cNvPr id="10" name="Picture 9">
            <a:extLst>
              <a:ext uri="{FF2B5EF4-FFF2-40B4-BE49-F238E27FC236}">
                <a16:creationId xmlns:a16="http://schemas.microsoft.com/office/drawing/2014/main" id="{AD4C779C-354A-1AF1-A977-1D05C721948E}"/>
              </a:ext>
            </a:extLst>
          </p:cNvPr>
          <p:cNvPicPr/>
          <p:nvPr/>
        </p:nvPicPr>
        <p:blipFill>
          <a:blip r:embed="rId3"/>
          <a:stretch>
            <a:fillRect/>
          </a:stretch>
        </p:blipFill>
        <p:spPr>
          <a:xfrm>
            <a:off x="7572290" y="2447850"/>
            <a:ext cx="4285882" cy="2537805"/>
          </a:xfrm>
          <a:prstGeom prst="rect">
            <a:avLst/>
          </a:prstGeom>
        </p:spPr>
      </p:pic>
      <p:pic>
        <p:nvPicPr>
          <p:cNvPr id="11" name="Picture 10">
            <a:extLst>
              <a:ext uri="{FF2B5EF4-FFF2-40B4-BE49-F238E27FC236}">
                <a16:creationId xmlns:a16="http://schemas.microsoft.com/office/drawing/2014/main" id="{57615465-F469-8AD6-2A75-B4C581F9952B}"/>
              </a:ext>
            </a:extLst>
          </p:cNvPr>
          <p:cNvPicPr/>
          <p:nvPr/>
        </p:nvPicPr>
        <p:blipFill>
          <a:blip r:embed="rId4"/>
          <a:stretch>
            <a:fillRect/>
          </a:stretch>
        </p:blipFill>
        <p:spPr>
          <a:xfrm>
            <a:off x="4753430" y="2104365"/>
            <a:ext cx="2968172" cy="3532034"/>
          </a:xfrm>
          <a:prstGeom prst="rect">
            <a:avLst/>
          </a:prstGeom>
        </p:spPr>
      </p:pic>
    </p:spTree>
    <p:extLst>
      <p:ext uri="{BB962C8B-B14F-4D97-AF65-F5344CB8AC3E}">
        <p14:creationId xmlns:p14="http://schemas.microsoft.com/office/powerpoint/2010/main" val="5157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118586-BDEE-0632-0719-B5EC80500FB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proposed system overcome the disadvantages of the existing system.</a:t>
            </a:r>
          </a:p>
          <a:p>
            <a:r>
              <a:rPr lang="en-US" dirty="0">
                <a:latin typeface="Times New Roman" panose="02020603050405020304" pitchFamily="18" charset="0"/>
                <a:cs typeface="Times New Roman" panose="02020603050405020304" pitchFamily="18" charset="0"/>
              </a:rPr>
              <a:t>The farmer no need to visit the farm daily all the parameters are in the fingertip of the farmer</a:t>
            </a:r>
          </a:p>
          <a:p>
            <a:r>
              <a:rPr lang="en-US" sz="2000" u="none" strike="noStrike" kern="100" dirty="0">
                <a:effectLst/>
                <a:uFill>
                  <a:solidFill>
                    <a:srgbClr val="000000"/>
                  </a:solidFill>
                </a:uFill>
                <a:latin typeface="Times New Roman" panose="02020603050405020304" pitchFamily="18" charset="0"/>
                <a:ea typeface="Cambria" panose="02040503050406030204" pitchFamily="18" charset="0"/>
                <a:cs typeface="Times New Roman" panose="02020603050405020304" pitchFamily="18" charset="0"/>
              </a:rPr>
              <a:t>The system has its application not only in fish farming but also in various areas, including households and municipal water authorities. It can be easily integrated into existing fish ponds with minimal setup costs.</a:t>
            </a:r>
            <a:endParaRPr lang="en-US" dirty="0">
              <a:latin typeface="Times New Roman" panose="02020603050405020304" pitchFamily="18"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E7CBDD84-F48C-DEE8-9396-2411EEEDA8E6}"/>
              </a:ext>
            </a:extLst>
          </p:cNvPr>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A289AE33-7CC3-C245-6AC4-AC9C20BFEDDC}"/>
              </a:ext>
            </a:extLst>
          </p:cNvPr>
          <p:cNvSpPr>
            <a:spLocks noGrp="1"/>
          </p:cNvSpPr>
          <p:nvPr>
            <p:ph type="sldNum" sz="quarter" idx="4"/>
          </p:nvPr>
        </p:nvSpPr>
        <p:spPr/>
        <p:txBody>
          <a:bodyPr/>
          <a:lstStyle/>
          <a:p>
            <a:r>
              <a:rPr lang="lv-LV"/>
              <a:t>Riga Technical University</a:t>
            </a:r>
            <a:endParaRPr lang="en-US" dirty="0"/>
          </a:p>
        </p:txBody>
      </p:sp>
    </p:spTree>
    <p:extLst>
      <p:ext uri="{BB962C8B-B14F-4D97-AF65-F5344CB8AC3E}">
        <p14:creationId xmlns:p14="http://schemas.microsoft.com/office/powerpoint/2010/main" val="832274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4D79C4-ECBC-78B9-6B21-9120FFBA887E}"/>
              </a:ext>
            </a:extLst>
          </p:cNvPr>
          <p:cNvSpPr>
            <a:spLocks noGrp="1"/>
          </p:cNvSpPr>
          <p:nvPr>
            <p:ph idx="1"/>
          </p:nvPr>
        </p:nvSpPr>
        <p:spPr/>
        <p:txBody>
          <a:bodyPr/>
          <a:lstStyle/>
          <a:p>
            <a:r>
              <a:rPr lang="en-US" dirty="0"/>
              <a:t>What is the physical operation of the temperature sensor?</a:t>
            </a:r>
          </a:p>
          <a:p>
            <a:r>
              <a:rPr lang="en-US" dirty="0"/>
              <a:t>What all does involve in regular maintains and what is the expected lifetime of the sensors?   </a:t>
            </a:r>
          </a:p>
          <a:p>
            <a:r>
              <a:rPr lang="en-US" dirty="0"/>
              <a:t>It is suitable for measuring around 500 ft pond, how this obtained?</a:t>
            </a:r>
          </a:p>
          <a:p>
            <a:pPr marL="0" indent="0">
              <a:buNone/>
            </a:pPr>
            <a:endParaRPr lang="en-US" dirty="0"/>
          </a:p>
        </p:txBody>
      </p:sp>
      <p:sp>
        <p:nvSpPr>
          <p:cNvPr id="3" name="Title 2">
            <a:extLst>
              <a:ext uri="{FF2B5EF4-FFF2-40B4-BE49-F238E27FC236}">
                <a16:creationId xmlns:a16="http://schemas.microsoft.com/office/drawing/2014/main" id="{66A0EE52-411F-A70A-2441-488834FB7915}"/>
              </a:ext>
            </a:extLst>
          </p:cNvPr>
          <p:cNvSpPr>
            <a:spLocks noGrp="1"/>
          </p:cNvSpPr>
          <p:nvPr>
            <p:ph type="title"/>
          </p:nvPr>
        </p:nvSpPr>
        <p:spPr/>
        <p:txBody>
          <a:bodyPr/>
          <a:lstStyle/>
          <a:p>
            <a:r>
              <a:rPr lang="en-US" dirty="0"/>
              <a:t>Questions </a:t>
            </a:r>
          </a:p>
        </p:txBody>
      </p:sp>
      <p:sp>
        <p:nvSpPr>
          <p:cNvPr id="4" name="Slide Number Placeholder 3">
            <a:extLst>
              <a:ext uri="{FF2B5EF4-FFF2-40B4-BE49-F238E27FC236}">
                <a16:creationId xmlns:a16="http://schemas.microsoft.com/office/drawing/2014/main" id="{6F1C8B58-1009-6367-5BDF-80181B2AE4B9}"/>
              </a:ext>
            </a:extLst>
          </p:cNvPr>
          <p:cNvSpPr>
            <a:spLocks noGrp="1"/>
          </p:cNvSpPr>
          <p:nvPr>
            <p:ph type="sldNum" sz="quarter" idx="4"/>
          </p:nvPr>
        </p:nvSpPr>
        <p:spPr/>
        <p:txBody>
          <a:bodyPr/>
          <a:lstStyle/>
          <a:p>
            <a:r>
              <a:rPr lang="lv-LV"/>
              <a:t>Riga Technical University</a:t>
            </a:r>
            <a:endParaRPr lang="en-US" dirty="0"/>
          </a:p>
        </p:txBody>
      </p:sp>
    </p:spTree>
    <p:extLst>
      <p:ext uri="{BB962C8B-B14F-4D97-AF65-F5344CB8AC3E}">
        <p14:creationId xmlns:p14="http://schemas.microsoft.com/office/powerpoint/2010/main" val="388076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C57AA-4BF9-E35D-83F6-C59BE1438A2A}"/>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0EDB0728-38B9-8262-41F4-A4CB21E0036E}"/>
              </a:ext>
            </a:extLst>
          </p:cNvPr>
          <p:cNvSpPr>
            <a:spLocks noGrp="1"/>
          </p:cNvSpPr>
          <p:nvPr>
            <p:ph type="title"/>
          </p:nvPr>
        </p:nvSpPr>
        <p:spPr>
          <a:xfrm>
            <a:off x="1858690" y="3188800"/>
            <a:ext cx="10972800" cy="770685"/>
          </a:xfrm>
        </p:spPr>
        <p:txBody>
          <a:bodyPr/>
          <a:lstStyle/>
          <a:p>
            <a:r>
              <a:rPr lang="en-US" dirty="0"/>
              <a:t>Thank you</a:t>
            </a:r>
          </a:p>
        </p:txBody>
      </p:sp>
      <p:sp>
        <p:nvSpPr>
          <p:cNvPr id="4" name="Slide Number Placeholder 3">
            <a:extLst>
              <a:ext uri="{FF2B5EF4-FFF2-40B4-BE49-F238E27FC236}">
                <a16:creationId xmlns:a16="http://schemas.microsoft.com/office/drawing/2014/main" id="{7A0879DB-1809-4624-3C60-3051DBD63682}"/>
              </a:ext>
            </a:extLst>
          </p:cNvPr>
          <p:cNvSpPr>
            <a:spLocks noGrp="1"/>
          </p:cNvSpPr>
          <p:nvPr>
            <p:ph type="sldNum" sz="quarter" idx="4"/>
          </p:nvPr>
        </p:nvSpPr>
        <p:spPr/>
        <p:txBody>
          <a:bodyPr/>
          <a:lstStyle/>
          <a:p>
            <a:r>
              <a:rPr lang="lv-LV"/>
              <a:t>Riga Technical University</a:t>
            </a:r>
            <a:endParaRPr lang="en-US" dirty="0"/>
          </a:p>
        </p:txBody>
      </p:sp>
      <p:pic>
        <p:nvPicPr>
          <p:cNvPr id="5" name="Graphic 4" descr="Smiling Face with No Fill">
            <a:extLst>
              <a:ext uri="{FF2B5EF4-FFF2-40B4-BE49-F238E27FC236}">
                <a16:creationId xmlns:a16="http://schemas.microsoft.com/office/drawing/2014/main" id="{3EC359C0-04F1-71BB-E4E5-EB985E0AAE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6735" y="1295664"/>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2719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D8B04C-C5CF-FC81-15B2-6F28CFE4C5DE}"/>
              </a:ext>
            </a:extLst>
          </p:cNvPr>
          <p:cNvSpPr>
            <a:spLocks noGrp="1"/>
          </p:cNvSpPr>
          <p:nvPr>
            <p:ph idx="1"/>
          </p:nvPr>
        </p:nvSpPr>
        <p:spPr>
          <a:xfrm>
            <a:off x="609600" y="1453932"/>
            <a:ext cx="10972800" cy="5040103"/>
          </a:xfrm>
        </p:spPr>
        <p:txBody>
          <a:bodyPr>
            <a:normAutofit/>
          </a:bodyPr>
          <a:lstStyle/>
          <a:p>
            <a:pPr marR="34290">
              <a:spcBef>
                <a:spcPts val="0"/>
              </a:spcBef>
              <a:spcAft>
                <a:spcPts val="565"/>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Fish farming is a growing industry that holds potential, for economic growth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particularly in developing countries. </a:t>
            </a:r>
          </a:p>
          <a:p>
            <a:pPr marR="34290">
              <a:spcBef>
                <a:spcPts val="0"/>
              </a:spcBef>
              <a:spcAft>
                <a:spcPts val="565"/>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Improper management of the water quality of the fish farm will hurt the growth and health of the fish leading to many health risks.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R="34290">
              <a:spcBef>
                <a:spcPts val="0"/>
              </a:spcBef>
              <a:spcAft>
                <a:spcPts val="565"/>
              </a:spcAft>
            </a:pPr>
            <a:r>
              <a:rPr lang="en-US" sz="2000" dirty="0">
                <a:latin typeface="Times New Roman" panose="02020603050405020304" pitchFamily="18" charset="0"/>
                <a:cs typeface="Times New Roman" panose="02020603050405020304" pitchFamily="18" charset="0"/>
              </a:rPr>
              <a:t>The existing monitoring system, where people collect water from the pond, take it to the laboratories regularly. </a:t>
            </a:r>
          </a:p>
          <a:p>
            <a:pPr marR="34290">
              <a:spcBef>
                <a:spcPts val="0"/>
              </a:spcBef>
              <a:spcAft>
                <a:spcPts val="565"/>
              </a:spcAft>
            </a:pPr>
            <a:r>
              <a:rPr lang="en-US" sz="2000" dirty="0">
                <a:latin typeface="Times New Roman" panose="02020603050405020304" pitchFamily="18" charset="0"/>
                <a:cs typeface="Times New Roman" panose="02020603050405020304" pitchFamily="18" charset="0"/>
              </a:rPr>
              <a:t>These laboratories are stationary, and the farmers need to take the samples to specific locations. </a:t>
            </a:r>
          </a:p>
          <a:p>
            <a:pPr marR="34290">
              <a:spcBef>
                <a:spcPts val="0"/>
              </a:spcBef>
              <a:spcAft>
                <a:spcPts val="565"/>
              </a:spcAft>
            </a:pPr>
            <a:r>
              <a:rPr lang="en-US" sz="2000" dirty="0">
                <a:latin typeface="Times New Roman" panose="02020603050405020304" pitchFamily="18" charset="0"/>
                <a:cs typeface="Times New Roman" panose="02020603050405020304" pitchFamily="18" charset="0"/>
              </a:rPr>
              <a:t>It is a tiresome process and also each tests are expensive and are time consuming too. And People need to routinely check on the water level of the ponds. </a:t>
            </a:r>
          </a:p>
          <a:p>
            <a:pPr marR="34290">
              <a:spcBef>
                <a:spcPts val="0"/>
              </a:spcBef>
              <a:spcAft>
                <a:spcPts val="565"/>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The essential goal of this project is to propose a system to monitor the quality of fishpond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water to control water pollution and various other factors with the assistance of IoT. </a:t>
            </a:r>
          </a:p>
          <a:p>
            <a:pPr marR="34290">
              <a:spcBef>
                <a:spcPts val="0"/>
              </a:spcBef>
              <a:spcAft>
                <a:spcPts val="565"/>
              </a:spcAft>
            </a:pPr>
            <a:endParaRPr lang="en-US" sz="2000" dirty="0">
              <a:latin typeface="Times New Roman" panose="02020603050405020304" pitchFamily="18" charset="0"/>
              <a:cs typeface="Times New Roman" panose="02020603050405020304" pitchFamily="18" charset="0"/>
            </a:endParaRPr>
          </a:p>
          <a:p>
            <a:pPr marR="34290">
              <a:spcBef>
                <a:spcPts val="0"/>
              </a:spcBef>
              <a:spcAft>
                <a:spcPts val="565"/>
              </a:spcAft>
            </a:pPr>
            <a:endParaRPr lang="en-US" sz="2000" dirty="0"/>
          </a:p>
          <a:p>
            <a:endParaRPr lang="en-US" dirty="0"/>
          </a:p>
        </p:txBody>
      </p:sp>
      <p:sp>
        <p:nvSpPr>
          <p:cNvPr id="5" name="Title 4">
            <a:extLst>
              <a:ext uri="{FF2B5EF4-FFF2-40B4-BE49-F238E27FC236}">
                <a16:creationId xmlns:a16="http://schemas.microsoft.com/office/drawing/2014/main" id="{CA8C588E-D8DE-FADC-F0B0-E2869E4DB45A}"/>
              </a:ext>
            </a:extLst>
          </p:cNvPr>
          <p:cNvSpPr>
            <a:spLocks noGrp="1"/>
          </p:cNvSpPr>
          <p:nvPr>
            <p:ph type="title"/>
          </p:nvPr>
        </p:nvSpPr>
        <p:spPr/>
        <p:txBody>
          <a:bodyPr/>
          <a:lstStyle/>
          <a:p>
            <a:r>
              <a:rPr lang="en-US" dirty="0"/>
              <a:t>Overview about the thesis</a:t>
            </a:r>
          </a:p>
        </p:txBody>
      </p:sp>
      <p:sp>
        <p:nvSpPr>
          <p:cNvPr id="4" name="Slide Number Placeholder 3">
            <a:extLst>
              <a:ext uri="{FF2B5EF4-FFF2-40B4-BE49-F238E27FC236}">
                <a16:creationId xmlns:a16="http://schemas.microsoft.com/office/drawing/2014/main" id="{D90A1EC4-3481-4594-CE7B-02A3478CE0B3}"/>
              </a:ext>
            </a:extLst>
          </p:cNvPr>
          <p:cNvSpPr>
            <a:spLocks noGrp="1"/>
          </p:cNvSpPr>
          <p:nvPr>
            <p:ph type="sldNum" sz="quarter" idx="4"/>
          </p:nvPr>
        </p:nvSpPr>
        <p:spPr/>
        <p:txBody>
          <a:bodyPr/>
          <a:lstStyle/>
          <a:p>
            <a:r>
              <a:rPr lang="lv-LV"/>
              <a:t>Riga Technical University</a:t>
            </a:r>
            <a:endParaRPr lang="en-US" dirty="0"/>
          </a:p>
        </p:txBody>
      </p:sp>
    </p:spTree>
    <p:extLst>
      <p:ext uri="{BB962C8B-B14F-4D97-AF65-F5344CB8AC3E}">
        <p14:creationId xmlns:p14="http://schemas.microsoft.com/office/powerpoint/2010/main" val="3342098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57BB5B-0AC1-6ED2-BE2E-77B4F17C0172}"/>
              </a:ext>
            </a:extLst>
          </p:cNvPr>
          <p:cNvSpPr>
            <a:spLocks noGrp="1"/>
          </p:cNvSpPr>
          <p:nvPr>
            <p:ph type="title"/>
          </p:nvPr>
        </p:nvSpPr>
        <p:spPr/>
        <p:txBody>
          <a:bodyPr/>
          <a:lstStyle/>
          <a:p>
            <a:r>
              <a:rPr lang="en-US" dirty="0"/>
              <a:t>Selected Water Quality Parameters In Fish Farm</a:t>
            </a:r>
          </a:p>
        </p:txBody>
      </p:sp>
      <p:sp>
        <p:nvSpPr>
          <p:cNvPr id="4" name="Slide Number Placeholder 3">
            <a:extLst>
              <a:ext uri="{FF2B5EF4-FFF2-40B4-BE49-F238E27FC236}">
                <a16:creationId xmlns:a16="http://schemas.microsoft.com/office/drawing/2014/main" id="{309AE95F-CD9B-0FD9-7C1F-DCE6EE562B50}"/>
              </a:ext>
            </a:extLst>
          </p:cNvPr>
          <p:cNvSpPr>
            <a:spLocks noGrp="1"/>
          </p:cNvSpPr>
          <p:nvPr>
            <p:ph type="sldNum" sz="quarter" idx="4"/>
          </p:nvPr>
        </p:nvSpPr>
        <p:spPr/>
        <p:txBody>
          <a:bodyPr/>
          <a:lstStyle/>
          <a:p>
            <a:r>
              <a:rPr lang="lv-LV"/>
              <a:t>Riga Technical University</a:t>
            </a:r>
            <a:endParaRPr lang="en-US" dirty="0"/>
          </a:p>
        </p:txBody>
      </p:sp>
      <p:graphicFrame>
        <p:nvGraphicFramePr>
          <p:cNvPr id="5" name="Content Placeholder 2">
            <a:extLst>
              <a:ext uri="{FF2B5EF4-FFF2-40B4-BE49-F238E27FC236}">
                <a16:creationId xmlns:a16="http://schemas.microsoft.com/office/drawing/2014/main" id="{A938B8FC-72AA-E7A9-6F1E-F99CEA4456B2}"/>
              </a:ext>
            </a:extLst>
          </p:cNvPr>
          <p:cNvGraphicFramePr>
            <a:graphicFrameLocks noGrp="1"/>
          </p:cNvGraphicFramePr>
          <p:nvPr>
            <p:ph idx="1"/>
            <p:extLst>
              <p:ext uri="{D42A27DB-BD31-4B8C-83A1-F6EECF244321}">
                <p14:modId xmlns:p14="http://schemas.microsoft.com/office/powerpoint/2010/main" val="3534729998"/>
              </p:ext>
            </p:extLst>
          </p:nvPr>
        </p:nvGraphicFramePr>
        <p:xfrm>
          <a:off x="609600" y="2314575"/>
          <a:ext cx="10972800" cy="2787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504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6481BB-2ED6-4967-59DB-FD93C7DCB71C}"/>
              </a:ext>
            </a:extLst>
          </p:cNvPr>
          <p:cNvSpPr>
            <a:spLocks noGrp="1"/>
          </p:cNvSpPr>
          <p:nvPr>
            <p:ph idx="1"/>
          </p:nvPr>
        </p:nvSpPr>
        <p:spPr>
          <a:xfrm>
            <a:off x="609600" y="1453932"/>
            <a:ext cx="10972800" cy="3263211"/>
          </a:xfrm>
        </p:spPr>
        <p:txBody>
          <a:bodyPr/>
          <a:lstStyle/>
          <a:p>
            <a:r>
              <a:rPr lang="en-US" dirty="0"/>
              <a:t>To overcome the drawbacks of existing system, new system is proposed with the following features. </a:t>
            </a:r>
          </a:p>
          <a:p>
            <a:r>
              <a:rPr lang="en-US" dirty="0"/>
              <a:t> Consist of Temperature sensor, TDS sensor, Turbidity sensor, Water level sensor. </a:t>
            </a:r>
          </a:p>
          <a:p>
            <a:r>
              <a:rPr lang="en-US" dirty="0"/>
              <a:t> Monitor the values in mobile and desktop.</a:t>
            </a:r>
          </a:p>
          <a:p>
            <a:r>
              <a:rPr lang="en-US" dirty="0"/>
              <a:t>  Water inflow and outflow pump based on water level.</a:t>
            </a:r>
          </a:p>
          <a:p>
            <a:endParaRPr lang="en-US" dirty="0"/>
          </a:p>
        </p:txBody>
      </p:sp>
      <p:sp>
        <p:nvSpPr>
          <p:cNvPr id="3" name="Title 2">
            <a:extLst>
              <a:ext uri="{FF2B5EF4-FFF2-40B4-BE49-F238E27FC236}">
                <a16:creationId xmlns:a16="http://schemas.microsoft.com/office/drawing/2014/main" id="{FE620550-C8B3-129D-9DDB-0CAF3D6797BC}"/>
              </a:ext>
            </a:extLst>
          </p:cNvPr>
          <p:cNvSpPr>
            <a:spLocks noGrp="1"/>
          </p:cNvSpPr>
          <p:nvPr>
            <p:ph type="title"/>
          </p:nvPr>
        </p:nvSpPr>
        <p:spPr/>
        <p:txBody>
          <a:bodyPr/>
          <a:lstStyle/>
          <a:p>
            <a:r>
              <a:rPr lang="en-US" dirty="0"/>
              <a:t>Proposed system</a:t>
            </a:r>
          </a:p>
        </p:txBody>
      </p:sp>
      <p:sp>
        <p:nvSpPr>
          <p:cNvPr id="4" name="Slide Number Placeholder 3">
            <a:extLst>
              <a:ext uri="{FF2B5EF4-FFF2-40B4-BE49-F238E27FC236}">
                <a16:creationId xmlns:a16="http://schemas.microsoft.com/office/drawing/2014/main" id="{0180F93A-138C-BC31-DDC0-7AA9E7D09A2F}"/>
              </a:ext>
            </a:extLst>
          </p:cNvPr>
          <p:cNvSpPr>
            <a:spLocks noGrp="1"/>
          </p:cNvSpPr>
          <p:nvPr>
            <p:ph type="sldNum" sz="quarter" idx="4"/>
          </p:nvPr>
        </p:nvSpPr>
        <p:spPr/>
        <p:txBody>
          <a:bodyPr/>
          <a:lstStyle/>
          <a:p>
            <a:r>
              <a:rPr lang="lv-LV"/>
              <a:t>Riga Technical University</a:t>
            </a:r>
            <a:endParaRPr lang="en-US" dirty="0"/>
          </a:p>
        </p:txBody>
      </p:sp>
    </p:spTree>
    <p:extLst>
      <p:ext uri="{BB962C8B-B14F-4D97-AF65-F5344CB8AC3E}">
        <p14:creationId xmlns:p14="http://schemas.microsoft.com/office/powerpoint/2010/main" val="423716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971483-197F-5208-71A7-43F3B1E73B1C}"/>
              </a:ext>
            </a:extLst>
          </p:cNvPr>
          <p:cNvSpPr>
            <a:spLocks noGrp="1"/>
          </p:cNvSpPr>
          <p:nvPr>
            <p:ph type="title"/>
          </p:nvPr>
        </p:nvSpPr>
        <p:spPr/>
        <p:txBody>
          <a:bodyPr/>
          <a:lstStyle/>
          <a:p>
            <a:r>
              <a:rPr lang="en-US" dirty="0"/>
              <a:t>Block diagram of proposed system</a:t>
            </a:r>
          </a:p>
        </p:txBody>
      </p:sp>
      <p:sp>
        <p:nvSpPr>
          <p:cNvPr id="4" name="Slide Number Placeholder 3">
            <a:extLst>
              <a:ext uri="{FF2B5EF4-FFF2-40B4-BE49-F238E27FC236}">
                <a16:creationId xmlns:a16="http://schemas.microsoft.com/office/drawing/2014/main" id="{175559DD-856E-C590-4CAA-1F7A7505B5C1}"/>
              </a:ext>
            </a:extLst>
          </p:cNvPr>
          <p:cNvSpPr>
            <a:spLocks noGrp="1"/>
          </p:cNvSpPr>
          <p:nvPr>
            <p:ph type="sldNum" sz="quarter" idx="4"/>
          </p:nvPr>
        </p:nvSpPr>
        <p:spPr/>
        <p:txBody>
          <a:bodyPr/>
          <a:lstStyle/>
          <a:p>
            <a:r>
              <a:rPr lang="lv-LV"/>
              <a:t>Riga Technical University</a:t>
            </a:r>
            <a:endParaRPr lang="en-US" dirty="0"/>
          </a:p>
        </p:txBody>
      </p:sp>
      <p:pic>
        <p:nvPicPr>
          <p:cNvPr id="5" name="Content Placeholder 3">
            <a:extLst>
              <a:ext uri="{FF2B5EF4-FFF2-40B4-BE49-F238E27FC236}">
                <a16:creationId xmlns:a16="http://schemas.microsoft.com/office/drawing/2014/main" id="{3C555374-B37A-C076-2116-8024C1F191EE}"/>
              </a:ext>
            </a:extLst>
          </p:cNvPr>
          <p:cNvPicPr>
            <a:picLocks noGrp="1"/>
          </p:cNvPicPr>
          <p:nvPr>
            <p:ph idx="1"/>
          </p:nvPr>
        </p:nvPicPr>
        <p:blipFill>
          <a:blip r:embed="rId2"/>
          <a:stretch>
            <a:fillRect/>
          </a:stretch>
        </p:blipFill>
        <p:spPr>
          <a:xfrm>
            <a:off x="983411" y="1454149"/>
            <a:ext cx="10092907" cy="5039886"/>
          </a:xfrm>
          <a:prstGeom prst="rect">
            <a:avLst/>
          </a:prstGeom>
        </p:spPr>
      </p:pic>
      <p:sp>
        <p:nvSpPr>
          <p:cNvPr id="2" name="Rectangle: Rounded Corners 1">
            <a:extLst>
              <a:ext uri="{FF2B5EF4-FFF2-40B4-BE49-F238E27FC236}">
                <a16:creationId xmlns:a16="http://schemas.microsoft.com/office/drawing/2014/main" id="{0C40544C-A863-2C5D-510E-A1EC2A6E152C}"/>
              </a:ext>
            </a:extLst>
          </p:cNvPr>
          <p:cNvSpPr/>
          <p:nvPr/>
        </p:nvSpPr>
        <p:spPr>
          <a:xfrm>
            <a:off x="1852825" y="4468484"/>
            <a:ext cx="1211923" cy="68631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424242"/>
                </a:solidFill>
              </a:rPr>
              <a:t>TDS </a:t>
            </a:r>
          </a:p>
          <a:p>
            <a:pPr algn="ctr"/>
            <a:r>
              <a:rPr lang="en-US" sz="1200" dirty="0">
                <a:solidFill>
                  <a:srgbClr val="424242"/>
                </a:solidFill>
              </a:rPr>
              <a:t>sensor</a:t>
            </a:r>
          </a:p>
        </p:txBody>
      </p:sp>
    </p:spTree>
    <p:extLst>
      <p:ext uri="{BB962C8B-B14F-4D97-AF65-F5344CB8AC3E}">
        <p14:creationId xmlns:p14="http://schemas.microsoft.com/office/powerpoint/2010/main" val="525454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81A7D5-66C0-D7AF-C332-3867B7DB33DF}"/>
              </a:ext>
            </a:extLst>
          </p:cNvPr>
          <p:cNvSpPr>
            <a:spLocks noGrp="1"/>
          </p:cNvSpPr>
          <p:nvPr>
            <p:ph idx="1"/>
          </p:nvPr>
        </p:nvSpPr>
        <p:spPr>
          <a:xfrm>
            <a:off x="609600" y="1453932"/>
            <a:ext cx="4673600" cy="4525954"/>
          </a:xfrm>
        </p:spPr>
        <p:txBody>
          <a:bodyPr/>
          <a:lstStyle/>
          <a:p>
            <a:r>
              <a:rPr lang="en-US" sz="2000" dirty="0"/>
              <a:t>Test results of various experiment that we done.</a:t>
            </a:r>
          </a:p>
          <a:p>
            <a:r>
              <a:rPr lang="en-US" sz="2000" dirty="0"/>
              <a:t>It is  important to analyze the results for the better understanding of the efficiency and reliability of the system. </a:t>
            </a:r>
          </a:p>
          <a:p>
            <a:r>
              <a:rPr lang="en-US" dirty="0"/>
              <a:t>The tables shows the threshold value</a:t>
            </a:r>
            <a:endParaRPr lang="en-US" sz="2000" dirty="0"/>
          </a:p>
          <a:p>
            <a:r>
              <a:rPr lang="en-US" sz="2000" dirty="0"/>
              <a:t>This will make us to know which water is suitable for fish farming. </a:t>
            </a:r>
          </a:p>
          <a:p>
            <a:endParaRPr lang="en-US" dirty="0"/>
          </a:p>
        </p:txBody>
      </p:sp>
      <p:sp>
        <p:nvSpPr>
          <p:cNvPr id="3" name="Title 2">
            <a:extLst>
              <a:ext uri="{FF2B5EF4-FFF2-40B4-BE49-F238E27FC236}">
                <a16:creationId xmlns:a16="http://schemas.microsoft.com/office/drawing/2014/main" id="{52E42C35-F579-2B44-37B3-1A728579427B}"/>
              </a:ext>
            </a:extLst>
          </p:cNvPr>
          <p:cNvSpPr>
            <a:spLocks noGrp="1"/>
          </p:cNvSpPr>
          <p:nvPr>
            <p:ph type="title"/>
          </p:nvPr>
        </p:nvSpPr>
        <p:spPr/>
        <p:txBody>
          <a:bodyPr/>
          <a:lstStyle/>
          <a:p>
            <a:r>
              <a:rPr lang="en-US" dirty="0"/>
              <a:t>Results</a:t>
            </a:r>
          </a:p>
        </p:txBody>
      </p:sp>
      <p:sp>
        <p:nvSpPr>
          <p:cNvPr id="4" name="Slide Number Placeholder 3">
            <a:extLst>
              <a:ext uri="{FF2B5EF4-FFF2-40B4-BE49-F238E27FC236}">
                <a16:creationId xmlns:a16="http://schemas.microsoft.com/office/drawing/2014/main" id="{35B5B612-881F-ABCC-31BF-17A809FF0150}"/>
              </a:ext>
            </a:extLst>
          </p:cNvPr>
          <p:cNvSpPr>
            <a:spLocks noGrp="1"/>
          </p:cNvSpPr>
          <p:nvPr>
            <p:ph type="sldNum" sz="quarter" idx="4"/>
          </p:nvPr>
        </p:nvSpPr>
        <p:spPr/>
        <p:txBody>
          <a:bodyPr/>
          <a:lstStyle/>
          <a:p>
            <a:r>
              <a:rPr lang="lv-LV"/>
              <a:t>Riga Technical University</a:t>
            </a:r>
            <a:endParaRPr lang="en-US" dirty="0"/>
          </a:p>
        </p:txBody>
      </p:sp>
      <p:graphicFrame>
        <p:nvGraphicFramePr>
          <p:cNvPr id="6" name="Table 5">
            <a:extLst>
              <a:ext uri="{FF2B5EF4-FFF2-40B4-BE49-F238E27FC236}">
                <a16:creationId xmlns:a16="http://schemas.microsoft.com/office/drawing/2014/main" id="{83905299-B999-A3F4-65BA-90BA4EE4CBF0}"/>
              </a:ext>
            </a:extLst>
          </p:cNvPr>
          <p:cNvGraphicFramePr>
            <a:graphicFrameLocks noGrp="1"/>
          </p:cNvGraphicFramePr>
          <p:nvPr>
            <p:extLst>
              <p:ext uri="{D42A27DB-BD31-4B8C-83A1-F6EECF244321}">
                <p14:modId xmlns:p14="http://schemas.microsoft.com/office/powerpoint/2010/main" val="333455315"/>
              </p:ext>
            </p:extLst>
          </p:nvPr>
        </p:nvGraphicFramePr>
        <p:xfrm>
          <a:off x="5553210" y="1453932"/>
          <a:ext cx="5855019" cy="2755210"/>
        </p:xfrm>
        <a:graphic>
          <a:graphicData uri="http://schemas.openxmlformats.org/drawingml/2006/table">
            <a:tbl>
              <a:tblPr firstRow="1" firstCol="1" bandRow="1">
                <a:tableStyleId>{5C22544A-7EE6-4342-B048-85BDC9FD1C3A}</a:tableStyleId>
              </a:tblPr>
              <a:tblGrid>
                <a:gridCol w="2928503">
                  <a:extLst>
                    <a:ext uri="{9D8B030D-6E8A-4147-A177-3AD203B41FA5}">
                      <a16:colId xmlns:a16="http://schemas.microsoft.com/office/drawing/2014/main" val="2122418149"/>
                    </a:ext>
                  </a:extLst>
                </a:gridCol>
                <a:gridCol w="2926516">
                  <a:extLst>
                    <a:ext uri="{9D8B030D-6E8A-4147-A177-3AD203B41FA5}">
                      <a16:colId xmlns:a16="http://schemas.microsoft.com/office/drawing/2014/main" val="2502696587"/>
                    </a:ext>
                  </a:extLst>
                </a:gridCol>
              </a:tblGrid>
              <a:tr h="548702">
                <a:tc>
                  <a:txBody>
                    <a:bodyPr/>
                    <a:lstStyle/>
                    <a:p>
                      <a:pPr marL="1270" marR="0" indent="0" algn="l">
                        <a:lnSpc>
                          <a:spcPct val="107000"/>
                        </a:lnSpc>
                        <a:spcBef>
                          <a:spcPts val="0"/>
                        </a:spcBef>
                        <a:spcAft>
                          <a:spcPts val="0"/>
                        </a:spcAft>
                      </a:pPr>
                      <a:r>
                        <a:rPr lang="en-US" sz="1200" kern="100">
                          <a:effectLst/>
                        </a:rPr>
                        <a:t>PARAMETER </a:t>
                      </a:r>
                      <a:endParaRPr lang="en-US" sz="1200" kern="100">
                        <a:solidFill>
                          <a:srgbClr val="000000"/>
                        </a:solidFill>
                        <a:effectLst/>
                        <a:latin typeface="Times New Roman" panose="02020603050405020304" pitchFamily="18" charset="0"/>
                        <a:ea typeface="Times New Roman" panose="02020603050405020304" pitchFamily="18" charset="0"/>
                      </a:endParaRPr>
                    </a:p>
                  </a:txBody>
                  <a:tcPr marL="608330" marR="73025" marT="34290" marB="0"/>
                </a:tc>
                <a:tc>
                  <a:txBody>
                    <a:bodyPr/>
                    <a:lstStyle/>
                    <a:p>
                      <a:pPr marL="0" marR="0" indent="0" algn="l">
                        <a:lnSpc>
                          <a:spcPct val="107000"/>
                        </a:lnSpc>
                        <a:spcBef>
                          <a:spcPts val="0"/>
                        </a:spcBef>
                        <a:spcAft>
                          <a:spcPts val="0"/>
                        </a:spcAft>
                      </a:pPr>
                      <a:r>
                        <a:rPr lang="en-US" sz="1200" kern="100">
                          <a:effectLst/>
                        </a:rPr>
                        <a:t>THRESHOLD  </a:t>
                      </a:r>
                      <a:endParaRPr lang="en-US" sz="1200" kern="100">
                        <a:solidFill>
                          <a:srgbClr val="000000"/>
                        </a:solidFill>
                        <a:effectLst/>
                        <a:latin typeface="Times New Roman" panose="02020603050405020304" pitchFamily="18" charset="0"/>
                        <a:ea typeface="Times New Roman" panose="02020603050405020304" pitchFamily="18" charset="0"/>
                      </a:endParaRPr>
                    </a:p>
                  </a:txBody>
                  <a:tcPr marL="608330" marR="73025" marT="34290" marB="0"/>
                </a:tc>
                <a:extLst>
                  <a:ext uri="{0D108BD9-81ED-4DB2-BD59-A6C34878D82A}">
                    <a16:rowId xmlns:a16="http://schemas.microsoft.com/office/drawing/2014/main" val="161429454"/>
                  </a:ext>
                </a:extLst>
              </a:tr>
              <a:tr h="552602">
                <a:tc>
                  <a:txBody>
                    <a:bodyPr/>
                    <a:lstStyle/>
                    <a:p>
                      <a:pPr marL="1270" marR="0" indent="0" algn="l">
                        <a:lnSpc>
                          <a:spcPct val="107000"/>
                        </a:lnSpc>
                        <a:spcBef>
                          <a:spcPts val="0"/>
                        </a:spcBef>
                        <a:spcAft>
                          <a:spcPts val="0"/>
                        </a:spcAft>
                      </a:pPr>
                      <a:r>
                        <a:rPr lang="en-US" sz="1200" kern="100">
                          <a:effectLst/>
                        </a:rPr>
                        <a:t>Temperature </a:t>
                      </a:r>
                      <a:endParaRPr lang="en-US" sz="1200" kern="100">
                        <a:solidFill>
                          <a:srgbClr val="000000"/>
                        </a:solidFill>
                        <a:effectLst/>
                        <a:latin typeface="Times New Roman" panose="02020603050405020304" pitchFamily="18" charset="0"/>
                        <a:ea typeface="Times New Roman" panose="02020603050405020304" pitchFamily="18" charset="0"/>
                      </a:endParaRPr>
                    </a:p>
                  </a:txBody>
                  <a:tcPr marL="608330" marR="73025" marT="34290" marB="0"/>
                </a:tc>
                <a:tc>
                  <a:txBody>
                    <a:bodyPr/>
                    <a:lstStyle/>
                    <a:p>
                      <a:pPr marL="0" marR="0" indent="0" algn="l">
                        <a:lnSpc>
                          <a:spcPct val="107000"/>
                        </a:lnSpc>
                        <a:spcBef>
                          <a:spcPts val="0"/>
                        </a:spcBef>
                        <a:spcAft>
                          <a:spcPts val="0"/>
                        </a:spcAft>
                      </a:pPr>
                      <a:r>
                        <a:rPr lang="en-US" sz="1200" kern="100">
                          <a:effectLst/>
                        </a:rPr>
                        <a:t>22-30 °C </a:t>
                      </a:r>
                      <a:endParaRPr lang="en-US" sz="1200" kern="100">
                        <a:solidFill>
                          <a:srgbClr val="000000"/>
                        </a:solidFill>
                        <a:effectLst/>
                        <a:latin typeface="Times New Roman" panose="02020603050405020304" pitchFamily="18" charset="0"/>
                        <a:ea typeface="Times New Roman" panose="02020603050405020304" pitchFamily="18" charset="0"/>
                      </a:endParaRPr>
                    </a:p>
                  </a:txBody>
                  <a:tcPr marL="608330" marR="73025" marT="34290" marB="0"/>
                </a:tc>
                <a:extLst>
                  <a:ext uri="{0D108BD9-81ED-4DB2-BD59-A6C34878D82A}">
                    <a16:rowId xmlns:a16="http://schemas.microsoft.com/office/drawing/2014/main" val="2902670842"/>
                  </a:ext>
                </a:extLst>
              </a:tr>
              <a:tr h="552602">
                <a:tc>
                  <a:txBody>
                    <a:bodyPr/>
                    <a:lstStyle/>
                    <a:p>
                      <a:pPr marL="1270" marR="0" indent="0" algn="l">
                        <a:lnSpc>
                          <a:spcPct val="107000"/>
                        </a:lnSpc>
                        <a:spcBef>
                          <a:spcPts val="0"/>
                        </a:spcBef>
                        <a:spcAft>
                          <a:spcPts val="0"/>
                        </a:spcAft>
                      </a:pPr>
                      <a:r>
                        <a:rPr lang="en-US" sz="1200" kern="100">
                          <a:effectLst/>
                        </a:rPr>
                        <a:t>pH </a:t>
                      </a:r>
                      <a:endParaRPr lang="en-US" sz="1200" kern="100">
                        <a:solidFill>
                          <a:srgbClr val="000000"/>
                        </a:solidFill>
                        <a:effectLst/>
                        <a:latin typeface="Times New Roman" panose="02020603050405020304" pitchFamily="18" charset="0"/>
                        <a:ea typeface="Times New Roman" panose="02020603050405020304" pitchFamily="18" charset="0"/>
                      </a:endParaRPr>
                    </a:p>
                  </a:txBody>
                  <a:tcPr marL="608330" marR="73025" marT="34290" marB="0"/>
                </a:tc>
                <a:tc>
                  <a:txBody>
                    <a:bodyPr/>
                    <a:lstStyle/>
                    <a:p>
                      <a:pPr marL="0" marR="0" indent="0" algn="l">
                        <a:lnSpc>
                          <a:spcPct val="107000"/>
                        </a:lnSpc>
                        <a:spcBef>
                          <a:spcPts val="0"/>
                        </a:spcBef>
                        <a:spcAft>
                          <a:spcPts val="0"/>
                        </a:spcAft>
                      </a:pPr>
                      <a:r>
                        <a:rPr lang="en-US" sz="1200" kern="100" dirty="0">
                          <a:effectLst/>
                        </a:rPr>
                        <a:t>6.5 - 8 </a:t>
                      </a:r>
                      <a:endParaRPr lang="en-US" sz="1200" kern="100" dirty="0">
                        <a:solidFill>
                          <a:srgbClr val="000000"/>
                        </a:solidFill>
                        <a:effectLst/>
                        <a:latin typeface="Times New Roman" panose="02020603050405020304" pitchFamily="18" charset="0"/>
                        <a:ea typeface="Times New Roman" panose="02020603050405020304" pitchFamily="18" charset="0"/>
                      </a:endParaRPr>
                    </a:p>
                  </a:txBody>
                  <a:tcPr marL="608330" marR="73025" marT="34290" marB="0"/>
                </a:tc>
                <a:extLst>
                  <a:ext uri="{0D108BD9-81ED-4DB2-BD59-A6C34878D82A}">
                    <a16:rowId xmlns:a16="http://schemas.microsoft.com/office/drawing/2014/main" val="1369010899"/>
                  </a:ext>
                </a:extLst>
              </a:tr>
              <a:tr h="548702">
                <a:tc>
                  <a:txBody>
                    <a:bodyPr/>
                    <a:lstStyle/>
                    <a:p>
                      <a:pPr marL="1270" marR="0" indent="0" algn="l">
                        <a:lnSpc>
                          <a:spcPct val="107000"/>
                        </a:lnSpc>
                        <a:spcBef>
                          <a:spcPts val="0"/>
                        </a:spcBef>
                        <a:spcAft>
                          <a:spcPts val="0"/>
                        </a:spcAft>
                      </a:pPr>
                      <a:r>
                        <a:rPr lang="en-US" sz="1200" kern="100">
                          <a:effectLst/>
                        </a:rPr>
                        <a:t>Turbidity </a:t>
                      </a:r>
                      <a:endParaRPr lang="en-US" sz="1200" kern="100">
                        <a:solidFill>
                          <a:srgbClr val="000000"/>
                        </a:solidFill>
                        <a:effectLst/>
                        <a:latin typeface="Times New Roman" panose="02020603050405020304" pitchFamily="18" charset="0"/>
                        <a:ea typeface="Times New Roman" panose="02020603050405020304" pitchFamily="18" charset="0"/>
                      </a:endParaRPr>
                    </a:p>
                  </a:txBody>
                  <a:tcPr marL="608330" marR="73025" marT="34290" marB="0"/>
                </a:tc>
                <a:tc>
                  <a:txBody>
                    <a:bodyPr/>
                    <a:lstStyle/>
                    <a:p>
                      <a:pPr marL="0" marR="0" indent="0" algn="l">
                        <a:lnSpc>
                          <a:spcPct val="107000"/>
                        </a:lnSpc>
                        <a:spcBef>
                          <a:spcPts val="0"/>
                        </a:spcBef>
                        <a:spcAft>
                          <a:spcPts val="0"/>
                        </a:spcAft>
                      </a:pPr>
                      <a:r>
                        <a:rPr lang="en-US" sz="1200" kern="100" dirty="0">
                          <a:effectLst/>
                        </a:rPr>
                        <a:t>30 NTU </a:t>
                      </a:r>
                      <a:endParaRPr lang="en-US" sz="1200" kern="100" dirty="0">
                        <a:solidFill>
                          <a:srgbClr val="000000"/>
                        </a:solidFill>
                        <a:effectLst/>
                        <a:latin typeface="Times New Roman" panose="02020603050405020304" pitchFamily="18" charset="0"/>
                        <a:ea typeface="Times New Roman" panose="02020603050405020304" pitchFamily="18" charset="0"/>
                      </a:endParaRPr>
                    </a:p>
                  </a:txBody>
                  <a:tcPr marL="608330" marR="73025" marT="34290" marB="0"/>
                </a:tc>
                <a:extLst>
                  <a:ext uri="{0D108BD9-81ED-4DB2-BD59-A6C34878D82A}">
                    <a16:rowId xmlns:a16="http://schemas.microsoft.com/office/drawing/2014/main" val="1035422478"/>
                  </a:ext>
                </a:extLst>
              </a:tr>
              <a:tr h="552602">
                <a:tc>
                  <a:txBody>
                    <a:bodyPr/>
                    <a:lstStyle/>
                    <a:p>
                      <a:pPr marL="1270" marR="0" indent="0" algn="l">
                        <a:lnSpc>
                          <a:spcPct val="107000"/>
                        </a:lnSpc>
                        <a:spcBef>
                          <a:spcPts val="0"/>
                        </a:spcBef>
                        <a:spcAft>
                          <a:spcPts val="0"/>
                        </a:spcAft>
                      </a:pPr>
                      <a:r>
                        <a:rPr lang="en-US" sz="1200" kern="100">
                          <a:effectLst/>
                        </a:rPr>
                        <a:t>TDS </a:t>
                      </a:r>
                      <a:endParaRPr lang="en-US" sz="1200" kern="100">
                        <a:solidFill>
                          <a:srgbClr val="000000"/>
                        </a:solidFill>
                        <a:effectLst/>
                        <a:latin typeface="Times New Roman" panose="02020603050405020304" pitchFamily="18" charset="0"/>
                        <a:ea typeface="Times New Roman" panose="02020603050405020304" pitchFamily="18" charset="0"/>
                      </a:endParaRPr>
                    </a:p>
                  </a:txBody>
                  <a:tcPr marL="608330" marR="73025" marT="34290" marB="0"/>
                </a:tc>
                <a:tc>
                  <a:txBody>
                    <a:bodyPr/>
                    <a:lstStyle/>
                    <a:p>
                      <a:pPr marL="0" marR="0" indent="0" algn="l">
                        <a:lnSpc>
                          <a:spcPct val="107000"/>
                        </a:lnSpc>
                        <a:spcBef>
                          <a:spcPts val="0"/>
                        </a:spcBef>
                        <a:spcAft>
                          <a:spcPts val="0"/>
                        </a:spcAft>
                      </a:pPr>
                      <a:r>
                        <a:rPr lang="en-US" sz="1200" kern="100" dirty="0">
                          <a:effectLst/>
                        </a:rPr>
                        <a:t>1000 ppm </a:t>
                      </a:r>
                      <a:endParaRPr lang="en-US" sz="1200" kern="100" dirty="0">
                        <a:solidFill>
                          <a:srgbClr val="000000"/>
                        </a:solidFill>
                        <a:effectLst/>
                        <a:latin typeface="Times New Roman" panose="02020603050405020304" pitchFamily="18" charset="0"/>
                        <a:ea typeface="Times New Roman" panose="02020603050405020304" pitchFamily="18" charset="0"/>
                      </a:endParaRPr>
                    </a:p>
                  </a:txBody>
                  <a:tcPr marL="608330" marR="73025" marT="34290" marB="0"/>
                </a:tc>
                <a:extLst>
                  <a:ext uri="{0D108BD9-81ED-4DB2-BD59-A6C34878D82A}">
                    <a16:rowId xmlns:a16="http://schemas.microsoft.com/office/drawing/2014/main" val="1237255176"/>
                  </a:ext>
                </a:extLst>
              </a:tr>
            </a:tbl>
          </a:graphicData>
        </a:graphic>
      </p:graphicFrame>
    </p:spTree>
    <p:extLst>
      <p:ext uri="{BB962C8B-B14F-4D97-AF65-F5344CB8AC3E}">
        <p14:creationId xmlns:p14="http://schemas.microsoft.com/office/powerpoint/2010/main" val="60316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219307C1-EDE8-BB8E-41E9-54A6DD02893E}"/>
              </a:ext>
            </a:extLst>
          </p:cNvPr>
          <p:cNvSpPr>
            <a:spLocks noGrp="1"/>
          </p:cNvSpPr>
          <p:nvPr>
            <p:ph idx="1"/>
          </p:nvPr>
        </p:nvSpPr>
        <p:spPr>
          <a:xfrm>
            <a:off x="609600" y="1752627"/>
            <a:ext cx="10972800" cy="2490434"/>
          </a:xfrm>
        </p:spPr>
        <p:txBody>
          <a:bodyPr/>
          <a:lstStyle/>
          <a:p>
            <a:endParaRPr lang="en-US" dirty="0"/>
          </a:p>
        </p:txBody>
      </p:sp>
      <p:sp>
        <p:nvSpPr>
          <p:cNvPr id="3" name="Title 2">
            <a:extLst>
              <a:ext uri="{FF2B5EF4-FFF2-40B4-BE49-F238E27FC236}">
                <a16:creationId xmlns:a16="http://schemas.microsoft.com/office/drawing/2014/main" id="{71D33ADB-3DAD-5FA1-2BCA-4A9AB6D0BA3A}"/>
              </a:ext>
            </a:extLst>
          </p:cNvPr>
          <p:cNvSpPr>
            <a:spLocks noGrp="1"/>
          </p:cNvSpPr>
          <p:nvPr>
            <p:ph type="title"/>
          </p:nvPr>
        </p:nvSpPr>
        <p:spPr/>
        <p:txBody>
          <a:bodyPr/>
          <a:lstStyle/>
          <a:p>
            <a:r>
              <a:rPr lang="en-US" dirty="0"/>
              <a:t>Results</a:t>
            </a:r>
          </a:p>
        </p:txBody>
      </p:sp>
      <p:sp>
        <p:nvSpPr>
          <p:cNvPr id="4" name="Slide Number Placeholder 3">
            <a:extLst>
              <a:ext uri="{FF2B5EF4-FFF2-40B4-BE49-F238E27FC236}">
                <a16:creationId xmlns:a16="http://schemas.microsoft.com/office/drawing/2014/main" id="{AD73AE06-9DD4-C675-BCE5-8916E00D5750}"/>
              </a:ext>
            </a:extLst>
          </p:cNvPr>
          <p:cNvSpPr>
            <a:spLocks noGrp="1"/>
          </p:cNvSpPr>
          <p:nvPr>
            <p:ph type="sldNum" sz="quarter" idx="4"/>
          </p:nvPr>
        </p:nvSpPr>
        <p:spPr/>
        <p:txBody>
          <a:bodyPr/>
          <a:lstStyle/>
          <a:p>
            <a:r>
              <a:rPr lang="lv-LV"/>
              <a:t>Riga Technical University</a:t>
            </a:r>
            <a:endParaRPr lang="en-US" dirty="0"/>
          </a:p>
        </p:txBody>
      </p:sp>
      <p:grpSp>
        <p:nvGrpSpPr>
          <p:cNvPr id="14" name="Group 13">
            <a:extLst>
              <a:ext uri="{FF2B5EF4-FFF2-40B4-BE49-F238E27FC236}">
                <a16:creationId xmlns:a16="http://schemas.microsoft.com/office/drawing/2014/main" id="{79D2AB2E-98FE-EDDB-7B57-5CA5BB2633C9}"/>
              </a:ext>
            </a:extLst>
          </p:cNvPr>
          <p:cNvGrpSpPr/>
          <p:nvPr/>
        </p:nvGrpSpPr>
        <p:grpSpPr>
          <a:xfrm>
            <a:off x="832458" y="1888480"/>
            <a:ext cx="2970636" cy="2146785"/>
            <a:chOff x="0" y="0"/>
            <a:chExt cx="2385822" cy="1976066"/>
          </a:xfrm>
        </p:grpSpPr>
        <p:sp>
          <p:nvSpPr>
            <p:cNvPr id="15" name="Rectangle 14">
              <a:extLst>
                <a:ext uri="{FF2B5EF4-FFF2-40B4-BE49-F238E27FC236}">
                  <a16:creationId xmlns:a16="http://schemas.microsoft.com/office/drawing/2014/main" id="{1ACAAA84-35C1-F990-08E8-709EA11F61D2}"/>
                </a:ext>
              </a:extLst>
            </p:cNvPr>
            <p:cNvSpPr/>
            <p:nvPr/>
          </p:nvSpPr>
          <p:spPr>
            <a:xfrm>
              <a:off x="2335149" y="1751686"/>
              <a:ext cx="50673"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kern="100">
                  <a:solidFill>
                    <a:srgbClr val="000000"/>
                  </a:solidFill>
                  <a:effectLst/>
                  <a:latin typeface="Times New Roman" panose="02020603050405020304" pitchFamily="18" charset="0"/>
                  <a:ea typeface="Times New Roman" panose="02020603050405020304" pitchFamily="18" charset="0"/>
                </a:rPr>
                <a:t> </a:t>
              </a:r>
            </a:p>
          </p:txBody>
        </p:sp>
        <p:pic>
          <p:nvPicPr>
            <p:cNvPr id="16" name="Picture 15">
              <a:extLst>
                <a:ext uri="{FF2B5EF4-FFF2-40B4-BE49-F238E27FC236}">
                  <a16:creationId xmlns:a16="http://schemas.microsoft.com/office/drawing/2014/main" id="{B3B518F6-692A-B225-9DF8-5D49F7C07B2D}"/>
                </a:ext>
              </a:extLst>
            </p:cNvPr>
            <p:cNvPicPr/>
            <p:nvPr/>
          </p:nvPicPr>
          <p:blipFill>
            <a:blip r:embed="rId2"/>
            <a:stretch>
              <a:fillRect/>
            </a:stretch>
          </p:blipFill>
          <p:spPr>
            <a:xfrm>
              <a:off x="0" y="0"/>
              <a:ext cx="2333625" cy="1884045"/>
            </a:xfrm>
            <a:prstGeom prst="rect">
              <a:avLst/>
            </a:prstGeom>
          </p:spPr>
        </p:pic>
      </p:grpSp>
      <p:pic>
        <p:nvPicPr>
          <p:cNvPr id="17" name="Content Placeholder 7">
            <a:extLst>
              <a:ext uri="{FF2B5EF4-FFF2-40B4-BE49-F238E27FC236}">
                <a16:creationId xmlns:a16="http://schemas.microsoft.com/office/drawing/2014/main" id="{53453941-AC4C-4176-791D-B5FC66949DE6}"/>
              </a:ext>
            </a:extLst>
          </p:cNvPr>
          <p:cNvPicPr>
            <a:picLocks/>
          </p:cNvPicPr>
          <p:nvPr/>
        </p:nvPicPr>
        <p:blipFill>
          <a:blip r:embed="rId3"/>
          <a:stretch>
            <a:fillRect/>
          </a:stretch>
        </p:blipFill>
        <p:spPr>
          <a:xfrm>
            <a:off x="914031" y="3913693"/>
            <a:ext cx="2768617" cy="1772992"/>
          </a:xfrm>
          <a:prstGeom prst="rect">
            <a:avLst/>
          </a:prstGeom>
        </p:spPr>
      </p:pic>
      <p:pic>
        <p:nvPicPr>
          <p:cNvPr id="18" name="Content Placeholder 3">
            <a:extLst>
              <a:ext uri="{FF2B5EF4-FFF2-40B4-BE49-F238E27FC236}">
                <a16:creationId xmlns:a16="http://schemas.microsoft.com/office/drawing/2014/main" id="{42FBA5FD-FDD3-1339-A03C-651C0F68C37B}"/>
              </a:ext>
            </a:extLst>
          </p:cNvPr>
          <p:cNvPicPr>
            <a:picLocks/>
          </p:cNvPicPr>
          <p:nvPr/>
        </p:nvPicPr>
        <p:blipFill>
          <a:blip r:embed="rId4"/>
          <a:stretch>
            <a:fillRect/>
          </a:stretch>
        </p:blipFill>
        <p:spPr>
          <a:xfrm>
            <a:off x="6096000" y="1905027"/>
            <a:ext cx="5509791" cy="3357437"/>
          </a:xfrm>
          <a:prstGeom prst="rect">
            <a:avLst/>
          </a:prstGeom>
        </p:spPr>
      </p:pic>
      <p:pic>
        <p:nvPicPr>
          <p:cNvPr id="19" name="Picture 18">
            <a:extLst>
              <a:ext uri="{FF2B5EF4-FFF2-40B4-BE49-F238E27FC236}">
                <a16:creationId xmlns:a16="http://schemas.microsoft.com/office/drawing/2014/main" id="{D35248F5-E351-D89E-9B56-E1F801D66D0A}"/>
              </a:ext>
            </a:extLst>
          </p:cNvPr>
          <p:cNvPicPr/>
          <p:nvPr/>
        </p:nvPicPr>
        <p:blipFill>
          <a:blip r:embed="rId5"/>
          <a:stretch>
            <a:fillRect/>
          </a:stretch>
        </p:blipFill>
        <p:spPr>
          <a:xfrm>
            <a:off x="4053523" y="2076684"/>
            <a:ext cx="2337435" cy="3465700"/>
          </a:xfrm>
          <a:prstGeom prst="rect">
            <a:avLst/>
          </a:prstGeom>
        </p:spPr>
      </p:pic>
      <p:sp>
        <p:nvSpPr>
          <p:cNvPr id="26" name="TextBox 25">
            <a:extLst>
              <a:ext uri="{FF2B5EF4-FFF2-40B4-BE49-F238E27FC236}">
                <a16:creationId xmlns:a16="http://schemas.microsoft.com/office/drawing/2014/main" id="{0BCDD0AD-80E0-3663-9E16-9E0AE2EF63C2}"/>
              </a:ext>
            </a:extLst>
          </p:cNvPr>
          <p:cNvSpPr txBox="1"/>
          <p:nvPr/>
        </p:nvSpPr>
        <p:spPr>
          <a:xfrm>
            <a:off x="1322777" y="5674538"/>
            <a:ext cx="1869999" cy="369332"/>
          </a:xfrm>
          <a:prstGeom prst="rect">
            <a:avLst/>
          </a:prstGeom>
          <a:noFill/>
        </p:spPr>
        <p:txBody>
          <a:bodyPr wrap="none" rtlCol="0">
            <a:spAutoFit/>
          </a:bodyPr>
          <a:lstStyle/>
          <a:p>
            <a:r>
              <a:rPr lang="en-US" dirty="0"/>
              <a:t>Prototype testing</a:t>
            </a:r>
          </a:p>
        </p:txBody>
      </p:sp>
      <p:sp>
        <p:nvSpPr>
          <p:cNvPr id="27" name="TextBox 26">
            <a:extLst>
              <a:ext uri="{FF2B5EF4-FFF2-40B4-BE49-F238E27FC236}">
                <a16:creationId xmlns:a16="http://schemas.microsoft.com/office/drawing/2014/main" id="{A754CBEC-F18A-8BD5-905A-E0F5A261ECD1}"/>
              </a:ext>
            </a:extLst>
          </p:cNvPr>
          <p:cNvSpPr txBox="1"/>
          <p:nvPr/>
        </p:nvSpPr>
        <p:spPr>
          <a:xfrm>
            <a:off x="4001166" y="5173052"/>
            <a:ext cx="2147191" cy="369332"/>
          </a:xfrm>
          <a:prstGeom prst="rect">
            <a:avLst/>
          </a:prstGeom>
          <a:noFill/>
        </p:spPr>
        <p:txBody>
          <a:bodyPr wrap="none" rtlCol="0">
            <a:spAutoFit/>
          </a:bodyPr>
          <a:lstStyle/>
          <a:p>
            <a:r>
              <a:rPr lang="en-US" dirty="0"/>
              <a:t>Monitoring in phone</a:t>
            </a:r>
          </a:p>
        </p:txBody>
      </p:sp>
      <p:sp>
        <p:nvSpPr>
          <p:cNvPr id="28" name="TextBox 27">
            <a:extLst>
              <a:ext uri="{FF2B5EF4-FFF2-40B4-BE49-F238E27FC236}">
                <a16:creationId xmlns:a16="http://schemas.microsoft.com/office/drawing/2014/main" id="{A6D2196F-456D-62C7-B2CA-060450F3B0AE}"/>
              </a:ext>
            </a:extLst>
          </p:cNvPr>
          <p:cNvSpPr txBox="1"/>
          <p:nvPr/>
        </p:nvSpPr>
        <p:spPr>
          <a:xfrm>
            <a:off x="8053244" y="4981001"/>
            <a:ext cx="1890261" cy="369332"/>
          </a:xfrm>
          <a:prstGeom prst="rect">
            <a:avLst/>
          </a:prstGeom>
          <a:noFill/>
        </p:spPr>
        <p:txBody>
          <a:bodyPr wrap="none" rtlCol="0">
            <a:spAutoFit/>
          </a:bodyPr>
          <a:lstStyle/>
          <a:p>
            <a:r>
              <a:rPr lang="en-US" dirty="0"/>
              <a:t>Monitoring in PC</a:t>
            </a:r>
          </a:p>
        </p:txBody>
      </p:sp>
      <p:sp>
        <p:nvSpPr>
          <p:cNvPr id="2" name="Title 2">
            <a:extLst>
              <a:ext uri="{FF2B5EF4-FFF2-40B4-BE49-F238E27FC236}">
                <a16:creationId xmlns:a16="http://schemas.microsoft.com/office/drawing/2014/main" id="{F183FDB1-358F-0A92-7C94-808554561F95}"/>
              </a:ext>
            </a:extLst>
          </p:cNvPr>
          <p:cNvSpPr txBox="1">
            <a:spLocks/>
          </p:cNvSpPr>
          <p:nvPr/>
        </p:nvSpPr>
        <p:spPr>
          <a:xfrm>
            <a:off x="586209" y="1073364"/>
            <a:ext cx="10972800" cy="770685"/>
          </a:xfrm>
          <a:prstGeom prst="rect">
            <a:avLst/>
          </a:prstGeom>
        </p:spPr>
        <p:txBody>
          <a:bodyPr vert="horz" lIns="91440" tIns="45720" rIns="91440" bIns="45720" rtlCol="0" anchor="t">
            <a:noAutofit/>
          </a:bodyPr>
          <a:lstStyle>
            <a:lvl1pPr algn="l" defTabSz="457200" rtl="0" eaLnBrk="1" latinLnBrk="0" hangingPunct="1">
              <a:spcBef>
                <a:spcPct val="0"/>
              </a:spcBef>
              <a:buNone/>
              <a:defRPr sz="4400" b="1" i="0" kern="1200">
                <a:solidFill>
                  <a:schemeClr val="accent1"/>
                </a:solidFill>
                <a:latin typeface="Arial"/>
                <a:ea typeface="+mj-ea"/>
                <a:cs typeface="Arial"/>
              </a:defRPr>
            </a:lvl1pPr>
          </a:lstStyle>
          <a:p>
            <a:pPr algn="ctr"/>
            <a:r>
              <a:rPr lang="en-US" sz="2800" dirty="0"/>
              <a:t>Clear water</a:t>
            </a:r>
          </a:p>
        </p:txBody>
      </p:sp>
    </p:spTree>
    <p:extLst>
      <p:ext uri="{BB962C8B-B14F-4D97-AF65-F5344CB8AC3E}">
        <p14:creationId xmlns:p14="http://schemas.microsoft.com/office/powerpoint/2010/main" val="144618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B5F24C-4E5A-6546-26D1-D81B542C9B8A}"/>
              </a:ext>
            </a:extLst>
          </p:cNvPr>
          <p:cNvSpPr>
            <a:spLocks noGrp="1"/>
          </p:cNvSpPr>
          <p:nvPr>
            <p:ph type="title"/>
          </p:nvPr>
        </p:nvSpPr>
        <p:spPr/>
        <p:txBody>
          <a:bodyPr/>
          <a:lstStyle/>
          <a:p>
            <a:r>
              <a:rPr lang="en-US" dirty="0"/>
              <a:t>Results </a:t>
            </a:r>
          </a:p>
        </p:txBody>
      </p:sp>
      <p:sp>
        <p:nvSpPr>
          <p:cNvPr id="4" name="Slide Number Placeholder 3">
            <a:extLst>
              <a:ext uri="{FF2B5EF4-FFF2-40B4-BE49-F238E27FC236}">
                <a16:creationId xmlns:a16="http://schemas.microsoft.com/office/drawing/2014/main" id="{BA94267C-5210-9C3B-7C40-6ED95E3CB803}"/>
              </a:ext>
            </a:extLst>
          </p:cNvPr>
          <p:cNvSpPr>
            <a:spLocks noGrp="1"/>
          </p:cNvSpPr>
          <p:nvPr>
            <p:ph type="sldNum" sz="quarter" idx="4"/>
          </p:nvPr>
        </p:nvSpPr>
        <p:spPr/>
        <p:txBody>
          <a:bodyPr/>
          <a:lstStyle/>
          <a:p>
            <a:r>
              <a:rPr lang="lv-LV"/>
              <a:t>Riga Technical University</a:t>
            </a:r>
            <a:endParaRPr lang="en-US" dirty="0"/>
          </a:p>
        </p:txBody>
      </p:sp>
      <p:pic>
        <p:nvPicPr>
          <p:cNvPr id="5" name="Content Placeholder 4">
            <a:extLst>
              <a:ext uri="{FF2B5EF4-FFF2-40B4-BE49-F238E27FC236}">
                <a16:creationId xmlns:a16="http://schemas.microsoft.com/office/drawing/2014/main" id="{B877644A-BA41-D504-357F-C46545E8EEA9}"/>
              </a:ext>
            </a:extLst>
          </p:cNvPr>
          <p:cNvPicPr>
            <a:picLocks noGrp="1"/>
          </p:cNvPicPr>
          <p:nvPr>
            <p:ph idx="1"/>
          </p:nvPr>
        </p:nvPicPr>
        <p:blipFill>
          <a:blip r:embed="rId2"/>
          <a:stretch>
            <a:fillRect/>
          </a:stretch>
        </p:blipFill>
        <p:spPr>
          <a:xfrm>
            <a:off x="609599" y="2233757"/>
            <a:ext cx="4036387" cy="3005899"/>
          </a:xfrm>
          <a:prstGeom prst="rect">
            <a:avLst/>
          </a:prstGeom>
        </p:spPr>
      </p:pic>
      <p:sp>
        <p:nvSpPr>
          <p:cNvPr id="6" name="Title 2">
            <a:extLst>
              <a:ext uri="{FF2B5EF4-FFF2-40B4-BE49-F238E27FC236}">
                <a16:creationId xmlns:a16="http://schemas.microsoft.com/office/drawing/2014/main" id="{5AB1305B-97FE-5A1E-CF08-033BA6EA7094}"/>
              </a:ext>
            </a:extLst>
          </p:cNvPr>
          <p:cNvSpPr txBox="1">
            <a:spLocks/>
          </p:cNvSpPr>
          <p:nvPr/>
        </p:nvSpPr>
        <p:spPr>
          <a:xfrm>
            <a:off x="586209" y="1073364"/>
            <a:ext cx="10972800" cy="770685"/>
          </a:xfrm>
          <a:prstGeom prst="rect">
            <a:avLst/>
          </a:prstGeom>
        </p:spPr>
        <p:txBody>
          <a:bodyPr vert="horz" lIns="91440" tIns="45720" rIns="91440" bIns="45720" rtlCol="0" anchor="t">
            <a:noAutofit/>
          </a:bodyPr>
          <a:lstStyle>
            <a:lvl1pPr algn="l" defTabSz="457200" rtl="0" eaLnBrk="1" latinLnBrk="0" hangingPunct="1">
              <a:spcBef>
                <a:spcPct val="0"/>
              </a:spcBef>
              <a:buNone/>
              <a:defRPr sz="4400" b="1" i="0" kern="1200">
                <a:solidFill>
                  <a:schemeClr val="accent1"/>
                </a:solidFill>
                <a:latin typeface="Arial"/>
                <a:ea typeface="+mj-ea"/>
                <a:cs typeface="Arial"/>
              </a:defRPr>
            </a:lvl1pPr>
          </a:lstStyle>
          <a:p>
            <a:pPr algn="ctr"/>
            <a:r>
              <a:rPr lang="en-US" sz="2800" dirty="0"/>
              <a:t>Dirty Water</a:t>
            </a:r>
          </a:p>
        </p:txBody>
      </p:sp>
      <p:pic>
        <p:nvPicPr>
          <p:cNvPr id="7" name="Picture 6">
            <a:extLst>
              <a:ext uri="{FF2B5EF4-FFF2-40B4-BE49-F238E27FC236}">
                <a16:creationId xmlns:a16="http://schemas.microsoft.com/office/drawing/2014/main" id="{FE8026F6-5F76-B9E9-1884-1D3B0012538E}"/>
              </a:ext>
            </a:extLst>
          </p:cNvPr>
          <p:cNvPicPr/>
          <p:nvPr/>
        </p:nvPicPr>
        <p:blipFill>
          <a:blip r:embed="rId3"/>
          <a:stretch>
            <a:fillRect/>
          </a:stretch>
        </p:blipFill>
        <p:spPr>
          <a:xfrm>
            <a:off x="7138352" y="1844048"/>
            <a:ext cx="4420657" cy="2844065"/>
          </a:xfrm>
          <a:prstGeom prst="rect">
            <a:avLst/>
          </a:prstGeom>
        </p:spPr>
      </p:pic>
      <p:pic>
        <p:nvPicPr>
          <p:cNvPr id="8" name="Picture 7">
            <a:extLst>
              <a:ext uri="{FF2B5EF4-FFF2-40B4-BE49-F238E27FC236}">
                <a16:creationId xmlns:a16="http://schemas.microsoft.com/office/drawing/2014/main" id="{0561B925-823A-E3E7-C442-A0A95775B655}"/>
              </a:ext>
            </a:extLst>
          </p:cNvPr>
          <p:cNvPicPr/>
          <p:nvPr/>
        </p:nvPicPr>
        <p:blipFill>
          <a:blip r:embed="rId4"/>
          <a:stretch>
            <a:fillRect/>
          </a:stretch>
        </p:blipFill>
        <p:spPr>
          <a:xfrm>
            <a:off x="5053646" y="1986597"/>
            <a:ext cx="2492369" cy="3136946"/>
          </a:xfrm>
          <a:prstGeom prst="rect">
            <a:avLst/>
          </a:prstGeom>
        </p:spPr>
      </p:pic>
    </p:spTree>
    <p:extLst>
      <p:ext uri="{BB962C8B-B14F-4D97-AF65-F5344CB8AC3E}">
        <p14:creationId xmlns:p14="http://schemas.microsoft.com/office/powerpoint/2010/main" val="1275673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F248F4-C5F1-5BF8-CFA5-83F9E3FAD1DE}"/>
              </a:ext>
            </a:extLst>
          </p:cNvPr>
          <p:cNvSpPr>
            <a:spLocks noGrp="1"/>
          </p:cNvSpPr>
          <p:nvPr>
            <p:ph type="title"/>
          </p:nvPr>
        </p:nvSpPr>
        <p:spPr/>
        <p:txBody>
          <a:bodyPr/>
          <a:lstStyle/>
          <a:p>
            <a:r>
              <a:rPr lang="en-US" dirty="0"/>
              <a:t>Results </a:t>
            </a:r>
          </a:p>
        </p:txBody>
      </p:sp>
      <p:sp>
        <p:nvSpPr>
          <p:cNvPr id="4" name="Slide Number Placeholder 3">
            <a:extLst>
              <a:ext uri="{FF2B5EF4-FFF2-40B4-BE49-F238E27FC236}">
                <a16:creationId xmlns:a16="http://schemas.microsoft.com/office/drawing/2014/main" id="{DD0E141F-6244-3B19-22C5-74D2D46D1ED3}"/>
              </a:ext>
            </a:extLst>
          </p:cNvPr>
          <p:cNvSpPr>
            <a:spLocks noGrp="1"/>
          </p:cNvSpPr>
          <p:nvPr>
            <p:ph type="sldNum" sz="quarter" idx="4"/>
          </p:nvPr>
        </p:nvSpPr>
        <p:spPr/>
        <p:txBody>
          <a:bodyPr/>
          <a:lstStyle/>
          <a:p>
            <a:r>
              <a:rPr lang="lv-LV"/>
              <a:t>Riga Technical University</a:t>
            </a:r>
            <a:endParaRPr lang="en-US" dirty="0"/>
          </a:p>
        </p:txBody>
      </p:sp>
      <p:pic>
        <p:nvPicPr>
          <p:cNvPr id="5" name="Picture 4">
            <a:extLst>
              <a:ext uri="{FF2B5EF4-FFF2-40B4-BE49-F238E27FC236}">
                <a16:creationId xmlns:a16="http://schemas.microsoft.com/office/drawing/2014/main" id="{4925EC05-6448-D2E9-F260-CBB05FB24BE3}"/>
              </a:ext>
            </a:extLst>
          </p:cNvPr>
          <p:cNvPicPr/>
          <p:nvPr/>
        </p:nvPicPr>
        <p:blipFill>
          <a:blip r:embed="rId2"/>
          <a:stretch>
            <a:fillRect/>
          </a:stretch>
        </p:blipFill>
        <p:spPr>
          <a:xfrm>
            <a:off x="988583" y="1707580"/>
            <a:ext cx="3528583" cy="3992232"/>
          </a:xfrm>
          <a:prstGeom prst="rect">
            <a:avLst/>
          </a:prstGeom>
        </p:spPr>
      </p:pic>
      <p:pic>
        <p:nvPicPr>
          <p:cNvPr id="6" name="Picture 5">
            <a:extLst>
              <a:ext uri="{FF2B5EF4-FFF2-40B4-BE49-F238E27FC236}">
                <a16:creationId xmlns:a16="http://schemas.microsoft.com/office/drawing/2014/main" id="{F809FCA0-113A-FBFB-2CA9-1F94DA97981D}"/>
              </a:ext>
            </a:extLst>
          </p:cNvPr>
          <p:cNvPicPr/>
          <p:nvPr/>
        </p:nvPicPr>
        <p:blipFill>
          <a:blip r:embed="rId3"/>
          <a:stretch>
            <a:fillRect/>
          </a:stretch>
        </p:blipFill>
        <p:spPr>
          <a:xfrm>
            <a:off x="7138715" y="2078114"/>
            <a:ext cx="4692741" cy="3198663"/>
          </a:xfrm>
          <a:prstGeom prst="rect">
            <a:avLst/>
          </a:prstGeom>
        </p:spPr>
      </p:pic>
      <p:pic>
        <p:nvPicPr>
          <p:cNvPr id="7" name="Picture 6">
            <a:extLst>
              <a:ext uri="{FF2B5EF4-FFF2-40B4-BE49-F238E27FC236}">
                <a16:creationId xmlns:a16="http://schemas.microsoft.com/office/drawing/2014/main" id="{09C97FC6-19E7-979A-396B-F331878B10B4}"/>
              </a:ext>
            </a:extLst>
          </p:cNvPr>
          <p:cNvPicPr/>
          <p:nvPr/>
        </p:nvPicPr>
        <p:blipFill>
          <a:blip r:embed="rId4"/>
          <a:stretch>
            <a:fillRect/>
          </a:stretch>
        </p:blipFill>
        <p:spPr>
          <a:xfrm>
            <a:off x="4617153" y="2078114"/>
            <a:ext cx="2741589" cy="4194629"/>
          </a:xfrm>
          <a:prstGeom prst="rect">
            <a:avLst/>
          </a:prstGeom>
        </p:spPr>
      </p:pic>
      <p:sp>
        <p:nvSpPr>
          <p:cNvPr id="9" name="Title 2">
            <a:extLst>
              <a:ext uri="{FF2B5EF4-FFF2-40B4-BE49-F238E27FC236}">
                <a16:creationId xmlns:a16="http://schemas.microsoft.com/office/drawing/2014/main" id="{46ED648B-7F1D-95DB-6D2B-E076A7F894F8}"/>
              </a:ext>
            </a:extLst>
          </p:cNvPr>
          <p:cNvSpPr txBox="1">
            <a:spLocks/>
          </p:cNvSpPr>
          <p:nvPr/>
        </p:nvSpPr>
        <p:spPr>
          <a:xfrm>
            <a:off x="609600" y="1020565"/>
            <a:ext cx="10972800" cy="770685"/>
          </a:xfrm>
          <a:prstGeom prst="rect">
            <a:avLst/>
          </a:prstGeom>
        </p:spPr>
        <p:txBody>
          <a:bodyPr vert="horz" lIns="91440" tIns="45720" rIns="91440" bIns="45720" rtlCol="0" anchor="t">
            <a:noAutofit/>
          </a:bodyPr>
          <a:lstStyle>
            <a:lvl1pPr algn="l" defTabSz="457200" rtl="0" eaLnBrk="1" latinLnBrk="0" hangingPunct="1">
              <a:spcBef>
                <a:spcPct val="0"/>
              </a:spcBef>
              <a:buNone/>
              <a:defRPr sz="4400" b="1" i="0" kern="1200">
                <a:solidFill>
                  <a:schemeClr val="accent1"/>
                </a:solidFill>
                <a:latin typeface="Arial"/>
                <a:ea typeface="+mj-ea"/>
                <a:cs typeface="Arial"/>
              </a:defRPr>
            </a:lvl1pPr>
          </a:lstStyle>
          <a:p>
            <a:pPr algn="ctr"/>
            <a:r>
              <a:rPr lang="en-US" sz="2800" dirty="0"/>
              <a:t>Alkaline Water</a:t>
            </a:r>
          </a:p>
        </p:txBody>
      </p:sp>
    </p:spTree>
    <p:extLst>
      <p:ext uri="{BB962C8B-B14F-4D97-AF65-F5344CB8AC3E}">
        <p14:creationId xmlns:p14="http://schemas.microsoft.com/office/powerpoint/2010/main" val="1228269203"/>
      </p:ext>
    </p:extLst>
  </p:cSld>
  <p:clrMapOvr>
    <a:masterClrMapping/>
  </p:clrMapOvr>
</p:sld>
</file>

<file path=ppt/theme/theme1.xml><?xml version="1.0" encoding="utf-8"?>
<a:theme xmlns:a="http://schemas.openxmlformats.org/drawingml/2006/main" name="L_Ekspresis_PPT_pamatne">
  <a:themeElements>
    <a:clrScheme name="Custom 6">
      <a:dk1>
        <a:srgbClr val="005551"/>
      </a:dk1>
      <a:lt1>
        <a:srgbClr val="FFFFFF"/>
      </a:lt1>
      <a:dk2>
        <a:srgbClr val="005551"/>
      </a:dk2>
      <a:lt2>
        <a:srgbClr val="FFFFFF"/>
      </a:lt2>
      <a:accent1>
        <a:srgbClr val="005551"/>
      </a:accent1>
      <a:accent2>
        <a:srgbClr val="BDCF3C"/>
      </a:accent2>
      <a:accent3>
        <a:srgbClr val="B72E91"/>
      </a:accent3>
      <a:accent4>
        <a:srgbClr val="27C4A6"/>
      </a:accent4>
      <a:accent5>
        <a:srgbClr val="FFC832"/>
      </a:accent5>
      <a:accent6>
        <a:srgbClr val="00B9F1"/>
      </a:accent6>
      <a:hlink>
        <a:srgbClr val="8B5BA4"/>
      </a:hlink>
      <a:folHlink>
        <a:srgbClr val="BFBFB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L_Ekspresis_PPT_pamatne.potx</Template>
  <TotalTime>9929</TotalTime>
  <Words>513</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L_Ekspresis_PPT_pamatne</vt:lpstr>
      <vt:lpstr>PowerPoint Presentation</vt:lpstr>
      <vt:lpstr>Overview about the thesis</vt:lpstr>
      <vt:lpstr>Selected Water Quality Parameters In Fish Farm</vt:lpstr>
      <vt:lpstr>Proposed system</vt:lpstr>
      <vt:lpstr>Block diagram of proposed system</vt:lpstr>
      <vt:lpstr>Results</vt:lpstr>
      <vt:lpstr>Results</vt:lpstr>
      <vt:lpstr>Results </vt:lpstr>
      <vt:lpstr>Results </vt:lpstr>
      <vt:lpstr>Results </vt:lpstr>
      <vt:lpstr>Results </vt:lpstr>
      <vt:lpstr>Conclusion</vt:lpstr>
      <vt:lpstr>Questions </vt:lpstr>
      <vt:lpstr>Thank you</vt:lpstr>
    </vt:vector>
  </TitlesOfParts>
  <Company>ESM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JZ</dc:creator>
  <cp:lastModifiedBy>jobin mathai</cp:lastModifiedBy>
  <cp:revision>238</cp:revision>
  <dcterms:created xsi:type="dcterms:W3CDTF">2015-01-14T08:45:22Z</dcterms:created>
  <dcterms:modified xsi:type="dcterms:W3CDTF">2024-01-25T05:05:35Z</dcterms:modified>
</cp:coreProperties>
</file>