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5321-4988-6A66-3E4E-59FA7B06F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BF95A-955E-6BAB-8086-7BFE3540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A89A-FADC-E834-C9BC-73AD224D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0328-EC80-EAA5-4F5C-1C207E6B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52B1-545E-88C3-3FF1-F85C852C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22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255D-B4CB-A34D-7FA3-12DBB96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48A88-9D16-E287-DBA0-745FAE9E6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1EA4-5909-7FD7-4AAC-2F69770B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3489-FF32-FA6B-D7D0-66B2B1AB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FB59-40D9-4DB0-656F-4A0D8A69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3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39716-6A12-7529-F699-8CC168219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E339D-18CA-F390-DD68-6710ED0CF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0A8F7-F8E2-7397-F218-F0602412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DEBF-917E-E152-B14D-DAE5FDDF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89BD-F214-DFB5-6018-5C41B880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98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60F7-855C-3D57-F322-A663574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4AC6-D0EF-9121-F4B3-5BDD9BC5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A8AE-CEE9-3670-ACCA-2E1EDA6B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4316-C379-25A1-3460-BAB366DA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B9A2-6810-5DA5-65A1-17A63231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31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1906-9EA5-8349-5ECF-48844C6B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B7E81-A999-6D6F-CDE1-B90D0A97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E60F-79D4-A312-0B94-3FFBCD50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108E-8188-C12F-9ACE-CF6CE8AC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C40A-ED8A-E304-202F-F236DA47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810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E3B3-02E9-8B4C-CE06-906D9A97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9234-F88C-DB78-4E00-A3A7D51B3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5F894-296B-F703-C039-95DA7307A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BAD6B-CD9B-4A1D-75AE-3A880256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39973-435C-530D-F8E1-83497219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3B01-8E20-42F6-85FD-62151C6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D60-BA04-AE25-1E38-6257C922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5E2E-59CB-C906-5807-86BED41D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9B590-83D6-E043-2040-A6CF5EC8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48241-828E-0268-6B10-5B1B456B3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26AC9-A3B5-3727-6C7C-E84A0563D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C8891-B625-57F7-7AF5-9CBA3FE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B5120-E2AF-DE52-2090-34ED8FB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4D60C-6112-3314-8E0F-4DF90061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8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F829-B083-29AC-D4FD-7C3A0523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B9B93-D05E-FCC0-5BED-AAEB94E6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61EA1-34FD-CAC6-BC88-24D068B1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10DB9-6CB3-3D94-9666-602B4945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12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D11C2-8A6D-52D1-3965-B3058C03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94C1E-C199-3DC8-A826-C545024D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A3E9-98E2-9397-3D24-927C687D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6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F84-A7BD-AD4D-B374-6DB682A1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1BC-162B-D244-996E-D0E6945C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F2011-6E06-2B6C-6524-09B913CB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CE81-8E7B-836A-5AE7-6D998321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8AC13-7BD1-7540-CC89-AF3DEDF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D0BF8-C012-C14C-C49D-BFD94DB4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6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1479-8A69-BFD8-A4C1-BCB9AD37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2534F-A2FF-BA64-BAA3-F9212742B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D86DC-CC41-082B-80E5-18DCF129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F2C3A-7A0D-DC25-43B0-E352B192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D2F46-2511-E6D9-2B45-5BC57171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958B-FD0B-CDEE-B600-3A8EF7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22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EB8BF-2B09-096C-3F80-9B74C9BE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B40F-78B9-EFBA-AE29-9E67B490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021A-E38E-F50A-766A-DACA08A1F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8D32-55A9-42EF-A718-884047855E26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6A28-E03D-5981-A4D3-F0A02F4B6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DAF0-6C36-0030-D2AF-81D89DC8E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2AC7-E4CA-4DF5-A741-9B6B9E658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5E0-2FCA-F58F-9EB8-2E1EAD064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Katrina Likes Cats!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5AB7E-AF6E-DE81-2B4D-24A8B567A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89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Katrina Likes Cats!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2024-09-12T02:04:50Z</dcterms:created>
  <dcterms:modified xsi:type="dcterms:W3CDTF">2024-09-12T02:05:07Z</dcterms:modified>
</cp:coreProperties>
</file>