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88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44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70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30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2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8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526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40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5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35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6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65E0-57F7-4105-910C-261481CE5EF0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6649-B01C-4D2E-8FC4-009735096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067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810116" y="4929198"/>
            <a:ext cx="1800000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3743">
              <a:defRPr/>
            </a:pPr>
            <a:r>
              <a:rPr lang="th-TH" sz="3200" kern="0" dirty="0">
                <a:latin typeface="PSL Passanun" pitchFamily="18" charset="-34"/>
                <a:cs typeface="PSL Passanun" pitchFamily="18" charset="-34"/>
              </a:rPr>
              <a:t>สามัคคี</a:t>
            </a:r>
            <a:endParaRPr lang="th-TH" sz="3200" kern="0" dirty="0">
              <a:latin typeface="PSL Passanun" pitchFamily="18" charset="-34"/>
              <a:cs typeface="PSL Passanun" pitchFamily="18" charset="-34"/>
            </a:endParaRPr>
          </a:p>
        </p:txBody>
      </p:sp>
      <p:pic>
        <p:nvPicPr>
          <p:cNvPr id="6" name="รูปภาพ 5" descr="no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0" y="857232"/>
            <a:ext cx="2428892" cy="1857388"/>
          </a:xfrm>
          <a:prstGeom prst="rect">
            <a:avLst/>
          </a:prstGeom>
        </p:spPr>
      </p:pic>
      <p:pic>
        <p:nvPicPr>
          <p:cNvPr id="9" name="รูปภาพ 8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0" y="2786058"/>
            <a:ext cx="1643074" cy="1705852"/>
          </a:xfrm>
          <a:prstGeom prst="rect">
            <a:avLst/>
          </a:prstGeom>
        </p:spPr>
      </p:pic>
      <p:pic>
        <p:nvPicPr>
          <p:cNvPr id="13" name="รูปภาพ 12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48" y="2786058"/>
            <a:ext cx="1500198" cy="1705852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 flipH="1">
            <a:off x="2095472" y="5000636"/>
            <a:ext cx="1800000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3743">
              <a:defRPr/>
            </a:pPr>
            <a:r>
              <a:rPr lang="th-TH" sz="3200" kern="0" dirty="0">
                <a:latin typeface="PSL Passanun" pitchFamily="18" charset="-34"/>
                <a:cs typeface="PSL Passanun" pitchFamily="18" charset="-34"/>
              </a:rPr>
              <a:t>ซื่อสัตย์</a:t>
            </a:r>
            <a:endParaRPr lang="th-TH" sz="3200" kern="0" dirty="0">
              <a:latin typeface="PSL Passanun" pitchFamily="18" charset="-34"/>
              <a:cs typeface="PSL Passanun" pitchFamily="18" charset="-34"/>
            </a:endParaRPr>
          </a:p>
        </p:txBody>
      </p:sp>
      <p:pic>
        <p:nvPicPr>
          <p:cNvPr id="16" name="รูปภาพ 15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36" y="2928934"/>
            <a:ext cx="1928826" cy="1494588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7739074" y="5000636"/>
            <a:ext cx="1800000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3743">
              <a:defRPr/>
            </a:pPr>
            <a:r>
              <a:rPr lang="th-TH" sz="3200" kern="0" dirty="0">
                <a:latin typeface="PSL Passanun" pitchFamily="18" charset="-34"/>
                <a:cs typeface="PSL Passanun" pitchFamily="18" charset="-34"/>
              </a:rPr>
              <a:t>มีน้ำใจ</a:t>
            </a:r>
            <a:endParaRPr lang="th-TH" sz="3200" kern="0" dirty="0">
              <a:latin typeface="PSL Passanun" pitchFamily="18" charset="-34"/>
              <a:cs typeface="PSL Passanun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8415" y="29289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24" name="ชื่อเรื่อง 1"/>
          <p:cNvSpPr txBox="1">
            <a:spLocks/>
          </p:cNvSpPr>
          <p:nvPr/>
        </p:nvSpPr>
        <p:spPr>
          <a:xfrm>
            <a:off x="3524232" y="428604"/>
            <a:ext cx="4714908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913743">
              <a:defRPr/>
            </a:pPr>
            <a:r>
              <a:rPr lang="th-TH" sz="3600" b="1" kern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วัฒนธรรมองค์กร</a:t>
            </a:r>
          </a:p>
        </p:txBody>
      </p:sp>
    </p:spTree>
    <p:extLst>
      <p:ext uri="{BB962C8B-B14F-4D97-AF65-F5344CB8AC3E}">
        <p14:creationId xmlns:p14="http://schemas.microsoft.com/office/powerpoint/2010/main" val="40146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PSL Passanun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ยุทธศาสตร์</dc:creator>
  <cp:lastModifiedBy>ยุทธศาสตร์</cp:lastModifiedBy>
  <cp:revision>1</cp:revision>
  <dcterms:created xsi:type="dcterms:W3CDTF">2017-03-02T06:35:59Z</dcterms:created>
  <dcterms:modified xsi:type="dcterms:W3CDTF">2017-03-02T06:36:33Z</dcterms:modified>
</cp:coreProperties>
</file>