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9"/>
  </p:notesMasterIdLst>
  <p:sldIdLst>
    <p:sldId id="304" r:id="rId2"/>
    <p:sldId id="448" r:id="rId3"/>
    <p:sldId id="449" r:id="rId4"/>
    <p:sldId id="452" r:id="rId5"/>
    <p:sldId id="457" r:id="rId6"/>
    <p:sldId id="456" r:id="rId7"/>
    <p:sldId id="45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5414"/>
    <a:srgbClr val="003399"/>
    <a:srgbClr val="FF9900"/>
    <a:srgbClr val="0000FF"/>
    <a:srgbClr val="669900"/>
    <a:srgbClr val="FF00FF"/>
    <a:srgbClr val="33CC33"/>
    <a:srgbClr val="FFCCCC"/>
    <a:srgbClr val="E9D017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สไตล์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สไตล์สีอ่อน 2 - เน้น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8D230F3-CF80-4859-8CE7-A43EE81993B5}" styleName="สไตล์สีอ่อน 1 - เน้น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สไตล์สีปานกลาง 2 - เน้น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E3FDE45-AF77-4B5C-9715-49D594BDF05E}" styleName="สไตล์สีอ่อน 1 - เน้น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สไตล์สีอ่อน 1 - เน้น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สไตล์สีอ่อน 1 - เน้น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สไตล์สีอ่อน 1 - เน้น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8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B1B057-A234-49BB-940A-DD26AE46021A}" type="datetimeFigureOut">
              <a:rPr lang="th-TH" smtClean="0"/>
              <a:t>26/03/62</a:t>
            </a:fld>
            <a:endParaRPr lang="th-TH"/>
          </a:p>
        </p:txBody>
      </p:sp>
      <p:sp>
        <p:nvSpPr>
          <p:cNvPr id="4" name="ตัวแทนรูปบนสไลด์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59BA9-E0B5-4967-96E1-BAAD7BE5A37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87469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ภาพนิ่งชื่อเรื่อง">
    <p:bg bwMode="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5000" y="5372100"/>
            <a:ext cx="6934200" cy="596900"/>
          </a:xfrm>
        </p:spPr>
        <p:txBody>
          <a:bodyPr/>
          <a:lstStyle>
            <a:lvl1pPr>
              <a:defRPr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876800" y="419100"/>
            <a:ext cx="2819400" cy="3048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r>
              <a:rPr lang="th-TH"/>
              <a:t>คลิกเพื่อแก้ไขลักษณะชื่อเรื่องรองต้นแบบ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 sz="1200" b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77000"/>
            <a:ext cx="2895600" cy="244475"/>
          </a:xfrm>
        </p:spPr>
        <p:txBody>
          <a:bodyPr/>
          <a:lstStyle>
            <a:lvl1pPr algn="ctr">
              <a:defRPr sz="1200" b="0" i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 algn="ctr"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fld id="{E82FABBC-0521-4200-8BC6-91C26107197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gray">
          <a:xfrm>
            <a:off x="7467600" y="342900"/>
            <a:ext cx="1231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sz="2400" b="1" i="1">
                <a:solidFill>
                  <a:schemeClr val="bg1"/>
                </a:solidFill>
                <a:latin typeface="Verdana" pitchFamily="34" charset="0"/>
              </a:rPr>
              <a:t>LOGO</a:t>
            </a:r>
          </a:p>
        </p:txBody>
      </p:sp>
      <p:sp>
        <p:nvSpPr>
          <p:cNvPr id="3091" name="Rectangle 19"/>
          <p:cNvSpPr>
            <a:spLocks noChangeArrowheads="1"/>
          </p:cNvSpPr>
          <p:nvPr/>
        </p:nvSpPr>
        <p:spPr bwMode="gray">
          <a:xfrm>
            <a:off x="609600" y="2730500"/>
            <a:ext cx="76200" cy="2286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pic>
        <p:nvPicPr>
          <p:cNvPr id="3093" name="Picture 21" descr="05_icon_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4708525"/>
            <a:ext cx="1216025" cy="1158875"/>
          </a:xfrm>
          <a:prstGeom prst="rect">
            <a:avLst/>
          </a:prstGeom>
          <a:noFill/>
        </p:spPr>
      </p:pic>
      <p:sp>
        <p:nvSpPr>
          <p:cNvPr id="3095" name="Line 23"/>
          <p:cNvSpPr>
            <a:spLocks noChangeShapeType="1"/>
          </p:cNvSpPr>
          <p:nvPr/>
        </p:nvSpPr>
        <p:spPr bwMode="auto">
          <a:xfrm>
            <a:off x="1066800" y="5562600"/>
            <a:ext cx="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3096" name="Line 24"/>
          <p:cNvSpPr>
            <a:spLocks noChangeShapeType="1"/>
          </p:cNvSpPr>
          <p:nvPr/>
        </p:nvSpPr>
        <p:spPr bwMode="auto">
          <a:xfrm>
            <a:off x="1066800" y="6019800"/>
            <a:ext cx="7772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15272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LOGO</a:t>
            </a:r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AF73B8-07DE-4B80-AD49-595C7A2E43A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28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553200" y="533400"/>
            <a:ext cx="2057400" cy="5410200"/>
          </a:xfrm>
        </p:spPr>
        <p:txBody>
          <a:bodyPr vert="eaVert"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381000" y="533400"/>
            <a:ext cx="6019800" cy="5410200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LOGO</a:t>
            </a:r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3DE7A5-C7D7-4EB7-ADBF-ADEBA053CF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894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ชื่อเรื่องและตารา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066800" y="533400"/>
            <a:ext cx="6248400" cy="563563"/>
          </a:xfrm>
        </p:spPr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ตาราง 2"/>
          <p:cNvSpPr>
            <a:spLocks noGrp="1"/>
          </p:cNvSpPr>
          <p:nvPr>
            <p:ph type="tbl" idx="1"/>
          </p:nvPr>
        </p:nvSpPr>
        <p:spPr>
          <a:xfrm>
            <a:off x="381000" y="1227138"/>
            <a:ext cx="8229600" cy="4716462"/>
          </a:xfrm>
        </p:spPr>
        <p:txBody>
          <a:bodyPr/>
          <a:lstStyle/>
          <a:p>
            <a:r>
              <a:rPr lang="th-TH"/>
              <a:t>คลิกไอคอนเพื่อเพิ่มตาราง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>
          <a:xfrm>
            <a:off x="1219200" y="6337300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>
          <a:xfrm>
            <a:off x="76200" y="6184900"/>
            <a:ext cx="1295400" cy="2444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LOGO</a:t>
            </a:r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>
          <a:xfrm>
            <a:off x="6553200" y="6308725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fld id="{B8BD1D8A-0E78-450C-AE4C-99285B674D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43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LOGO</a:t>
            </a:r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4EFE42-7024-496C-BA26-DDF937A0567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577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LOGO</a:t>
            </a:r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561370-6959-4C9B-B404-9DD7652E86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24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381000" y="1227138"/>
            <a:ext cx="4038600" cy="4716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572000" y="1227138"/>
            <a:ext cx="4038600" cy="4716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LOGO</a:t>
            </a:r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32DCEE-9BC5-4E3F-B149-9C641419AAF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309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ยึด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ยึด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8" name="ตัวยึด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LOGO</a:t>
            </a:r>
          </a:p>
        </p:txBody>
      </p:sp>
      <p:sp>
        <p:nvSpPr>
          <p:cNvPr id="9" name="ตัวยึด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F40ADD-E617-4FAE-9280-10039A0EDC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93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LOGO</a:t>
            </a:r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2B7C76-1247-4DB3-AD67-AF2556E58E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312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LOGO</a:t>
            </a:r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B64FBF-CEC5-4BD7-BCBE-50496E4D1F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20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LOGO</a:t>
            </a:r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32DB0B-6767-4CCB-9214-F63C62A4D2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3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/>
              <a:t>คลิกไอคอนเพื่อเพิ่มรูปภาพ</a:t>
            </a:r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LOGO</a:t>
            </a:r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906328-7183-41ED-9396-C2FDB15DA0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801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Line 31"/>
          <p:cNvSpPr>
            <a:spLocks noChangeShapeType="1"/>
          </p:cNvSpPr>
          <p:nvPr/>
        </p:nvSpPr>
        <p:spPr bwMode="auto">
          <a:xfrm>
            <a:off x="8001000" y="838200"/>
            <a:ext cx="914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pic>
        <p:nvPicPr>
          <p:cNvPr id="1054" name="Picture 30" descr="05_icon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480300" y="563563"/>
            <a:ext cx="596900" cy="738187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81000" y="1227138"/>
            <a:ext cx="8229600" cy="471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1219200" y="63373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76200" y="6184900"/>
            <a:ext cx="1295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2400" b="1" i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LOGO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308725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fld id="{1E8984FF-9EF4-4612-AA89-9A856E45081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066800" y="533400"/>
            <a:ext cx="62484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h-TH"/>
              <a:t>คลิกเพื่อแก้ไขลักษณะชื่อเรื่องต้นแบบ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16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sldNum="0" hdr="0"/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hlink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รูปภาพ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968" r="80712"/>
          <a:stretch/>
        </p:blipFill>
        <p:spPr>
          <a:xfrm>
            <a:off x="0" y="5100456"/>
            <a:ext cx="9144000" cy="1757544"/>
          </a:xfrm>
          <a:prstGeom prst="rect">
            <a:avLst/>
          </a:prstGeom>
        </p:spPr>
      </p:pic>
      <p:pic>
        <p:nvPicPr>
          <p:cNvPr id="3" name="รูปภาพ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968" r="80712"/>
          <a:stretch/>
        </p:blipFill>
        <p:spPr>
          <a:xfrm rot="10800000">
            <a:off x="0" y="0"/>
            <a:ext cx="9144000" cy="17575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90866D-C1A2-41F0-9ABF-6002778EEB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0" y="2043285"/>
            <a:ext cx="6647619" cy="2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025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กล่องข้อความ 5"/>
          <p:cNvSpPr txBox="1"/>
          <p:nvPr/>
        </p:nvSpPr>
        <p:spPr>
          <a:xfrm>
            <a:off x="535599" y="1780686"/>
            <a:ext cx="800732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>
              <a:defRPr/>
            </a:pPr>
            <a:r>
              <a:rPr lang="th-TH" sz="6600" b="1" kern="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หมอประจำตัวหัวหน้าส่วนราชการ</a:t>
            </a:r>
            <a:endParaRPr lang="en-SG" sz="6600" b="1" kern="0" dirty="0">
              <a:solidFill>
                <a:srgbClr val="00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6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ความคาดหวังในอนาคต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EDB5C2-DEBE-4075-B5F1-F95D4F591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933" y="295208"/>
            <a:ext cx="841032" cy="84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46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กล่องข้อความ 5"/>
          <p:cNvSpPr txBox="1"/>
          <p:nvPr/>
        </p:nvSpPr>
        <p:spPr>
          <a:xfrm>
            <a:off x="727965" y="1780686"/>
            <a:ext cx="7622600" cy="3077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>
              <a:defRPr/>
            </a:pPr>
            <a:r>
              <a:rPr lang="th-TH" sz="6600" b="1" kern="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“</a:t>
            </a:r>
            <a:r>
              <a:rPr lang="th-TH" sz="6200" b="1" kern="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หัวหน้าส่วนราชการจังหวัดชุมพร</a:t>
            </a:r>
          </a:p>
          <a:p>
            <a:pPr algn="ctr" defTabSz="914400">
              <a:defRPr/>
            </a:pPr>
            <a:r>
              <a:rPr lang="th-TH" sz="6200" b="1" kern="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เป็นต้นแบบการดูแลสุขภาพ</a:t>
            </a:r>
          </a:p>
          <a:p>
            <a:pPr algn="ctr" defTabSz="914400">
              <a:defRPr/>
            </a:pPr>
            <a:r>
              <a:rPr lang="th-TH" sz="6200" b="1" kern="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แก่ประชาชน จังหวัดชุมพร</a:t>
            </a:r>
            <a:r>
              <a:rPr lang="th-TH" sz="6600" b="1" kern="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”</a:t>
            </a:r>
            <a:endParaRPr lang="en-SG" sz="6600" b="1" kern="0" dirty="0">
              <a:solidFill>
                <a:srgbClr val="00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EDB5C2-DEBE-4075-B5F1-F95D4F591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933" y="295208"/>
            <a:ext cx="841032" cy="8410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66351E7-BD0B-48A9-8F2B-E001B27C9A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441" y="4628153"/>
            <a:ext cx="1925220" cy="162019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E73152B-9383-40C0-A4A5-880D54D0D0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78" y="390789"/>
            <a:ext cx="841032" cy="14586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กล่องข้อความ 5">
            <a:extLst>
              <a:ext uri="{FF2B5EF4-FFF2-40B4-BE49-F238E27FC236}">
                <a16:creationId xmlns:a16="http://schemas.microsoft.com/office/drawing/2014/main" id="{929359F6-F2B0-4D9A-B407-94B7A4AEBAB4}"/>
              </a:ext>
            </a:extLst>
          </p:cNvPr>
          <p:cNvSpPr txBox="1"/>
          <p:nvPr/>
        </p:nvSpPr>
        <p:spPr>
          <a:xfrm>
            <a:off x="2828574" y="4709473"/>
            <a:ext cx="34868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>
              <a:defRPr/>
            </a:pPr>
            <a:r>
              <a:rPr lang="th-TH" sz="3600" b="1" kern="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นายวิบูลย์  รัตนาภรณ์วงศ์</a:t>
            </a:r>
          </a:p>
          <a:p>
            <a:pPr algn="ctr" defTabSz="914400">
              <a:defRPr/>
            </a:pPr>
            <a:r>
              <a:rPr lang="th-TH" sz="3600" b="1" kern="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ผู้ว่าราชการจังหวัดชุมพร</a:t>
            </a:r>
            <a:endParaRPr lang="en-SG" sz="3600" b="1" kern="0" dirty="0">
              <a:solidFill>
                <a:srgbClr val="00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76374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กล่องข้อความ 5"/>
          <p:cNvSpPr txBox="1"/>
          <p:nvPr/>
        </p:nvSpPr>
        <p:spPr>
          <a:xfrm>
            <a:off x="860894" y="1914151"/>
            <a:ext cx="761298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>
              <a:defRPr/>
            </a:pPr>
            <a:r>
              <a:rPr kumimoji="0" lang="th-TH" sz="66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ระยะที่ 1 หัวหน้าส่วนฯ   30 คน</a:t>
            </a:r>
            <a:endParaRPr kumimoji="0" lang="th-TH" sz="6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EDB5C2-DEBE-4075-B5F1-F95D4F591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933" y="295208"/>
            <a:ext cx="841032" cy="8410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7736183-370E-4FFB-BACD-AB5629CD84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471" y="428035"/>
            <a:ext cx="2363057" cy="141641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D5ABD4CF-4F91-43E9-9D8A-9E4814BD7D6F}"/>
              </a:ext>
            </a:extLst>
          </p:cNvPr>
          <p:cNvSpPr/>
          <p:nvPr/>
        </p:nvSpPr>
        <p:spPr>
          <a:xfrm>
            <a:off x="3184989" y="295208"/>
            <a:ext cx="431514" cy="2904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กล่องข้อความ 5">
            <a:extLst>
              <a:ext uri="{FF2B5EF4-FFF2-40B4-BE49-F238E27FC236}">
                <a16:creationId xmlns:a16="http://schemas.microsoft.com/office/drawing/2014/main" id="{DFDBC702-F0CD-4773-ABC9-BCEA3D8B9E89}"/>
              </a:ext>
            </a:extLst>
          </p:cNvPr>
          <p:cNvSpPr txBox="1"/>
          <p:nvPr/>
        </p:nvSpPr>
        <p:spPr>
          <a:xfrm>
            <a:off x="860894" y="2692062"/>
            <a:ext cx="774282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>
              <a:defRPr/>
            </a:pPr>
            <a:r>
              <a:rPr kumimoji="0" lang="th-TH" sz="66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ระยะที่ </a:t>
            </a:r>
            <a:r>
              <a:rPr lang="th-TH" sz="6600" b="1" kern="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  <a:r>
              <a:rPr kumimoji="0" lang="th-TH" sz="66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 หัวหน้าส่วนฯ  100 คน</a:t>
            </a:r>
            <a:endParaRPr kumimoji="0" lang="th-TH" sz="6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08743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A3429F2-3997-4DE4-A364-1EE69B6B1875}"/>
              </a:ext>
            </a:extLst>
          </p:cNvPr>
          <p:cNvSpPr/>
          <p:nvPr/>
        </p:nvSpPr>
        <p:spPr>
          <a:xfrm>
            <a:off x="2172750" y="671120"/>
            <a:ext cx="4756556" cy="855676"/>
          </a:xfrm>
          <a:prstGeom prst="roundRect">
            <a:avLst>
              <a:gd name="adj" fmla="val 28431"/>
            </a:avLst>
          </a:prstGeom>
          <a:gradFill>
            <a:gsLst>
              <a:gs pos="50000">
                <a:srgbClr val="00B050"/>
              </a:gs>
              <a:gs pos="0">
                <a:schemeClr val="accent6">
                  <a:lumMod val="50000"/>
                </a:schemeClr>
              </a:gs>
              <a:gs pos="100000">
                <a:srgbClr val="31541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5BA348-896E-4BB8-A05F-DFE4CD5381FC}"/>
              </a:ext>
            </a:extLst>
          </p:cNvPr>
          <p:cNvSpPr txBox="1"/>
          <p:nvPr/>
        </p:nvSpPr>
        <p:spPr>
          <a:xfrm>
            <a:off x="3382279" y="775793"/>
            <a:ext cx="2337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ผลการดำเนินงาน</a:t>
            </a:r>
            <a:endParaRPr lang="en-US" sz="3600" b="1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34647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4855908-54CC-4966-8ABD-840C029FA739}"/>
              </a:ext>
            </a:extLst>
          </p:cNvPr>
          <p:cNvSpPr/>
          <p:nvPr/>
        </p:nvSpPr>
        <p:spPr>
          <a:xfrm>
            <a:off x="1290414" y="2725398"/>
            <a:ext cx="6543855" cy="2357306"/>
          </a:xfrm>
          <a:prstGeom prst="roundRect">
            <a:avLst/>
          </a:prstGeom>
          <a:gradFill>
            <a:gsLst>
              <a:gs pos="50000">
                <a:srgbClr val="FFFF00"/>
              </a:gs>
              <a:gs pos="0">
                <a:srgbClr val="FFC000"/>
              </a:gs>
              <a:gs pos="100000">
                <a:srgbClr val="FFC0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EDB5C2-DEBE-4075-B5F1-F95D4F591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933" y="295208"/>
            <a:ext cx="841032" cy="841032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D5ABD4CF-4F91-43E9-9D8A-9E4814BD7D6F}"/>
              </a:ext>
            </a:extLst>
          </p:cNvPr>
          <p:cNvSpPr/>
          <p:nvPr/>
        </p:nvSpPr>
        <p:spPr>
          <a:xfrm>
            <a:off x="3184989" y="295208"/>
            <a:ext cx="431514" cy="2904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598DD45-95D4-4DB2-B7F5-BD31F35A70BA}"/>
              </a:ext>
            </a:extLst>
          </p:cNvPr>
          <p:cNvSpPr/>
          <p:nvPr/>
        </p:nvSpPr>
        <p:spPr>
          <a:xfrm>
            <a:off x="1290414" y="989902"/>
            <a:ext cx="6543855" cy="1484850"/>
          </a:xfrm>
          <a:prstGeom prst="roundRect">
            <a:avLst/>
          </a:prstGeom>
          <a:gradFill>
            <a:gsLst>
              <a:gs pos="50000">
                <a:srgbClr val="00B050"/>
              </a:gs>
              <a:gs pos="0">
                <a:schemeClr val="accent6">
                  <a:lumMod val="50000"/>
                </a:schemeClr>
              </a:gs>
              <a:gs pos="100000">
                <a:srgbClr val="31541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2CA038-7E9D-4FBE-86FE-CD97B2AFEC38}"/>
              </a:ext>
            </a:extLst>
          </p:cNvPr>
          <p:cNvSpPr txBox="1"/>
          <p:nvPr/>
        </p:nvSpPr>
        <p:spPr>
          <a:xfrm>
            <a:off x="1525291" y="1279524"/>
            <a:ext cx="607410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defTabSz="914400">
              <a:defRPr/>
            </a:pPr>
            <a:r>
              <a:rPr lang="th-TH" sz="2800" b="1" kern="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คณะกรรมการพัฒนาสุขภาพจังหวัดชุมพร</a:t>
            </a:r>
          </a:p>
          <a:p>
            <a:pPr lvl="0" algn="ctr" defTabSz="914400">
              <a:defRPr/>
            </a:pPr>
            <a:r>
              <a:rPr lang="en-US" sz="2400" b="1" kern="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Chumphon</a:t>
            </a:r>
            <a:r>
              <a:rPr lang="en-US" sz="2400" b="1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Provincial Health Board : CPHB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396C8A-F393-4320-85BA-D2376571A79D}"/>
              </a:ext>
            </a:extLst>
          </p:cNvPr>
          <p:cNvSpPr txBox="1"/>
          <p:nvPr/>
        </p:nvSpPr>
        <p:spPr>
          <a:xfrm>
            <a:off x="1595708" y="2749889"/>
            <a:ext cx="59332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defRPr/>
            </a:pPr>
            <a:r>
              <a:rPr lang="en-US" sz="3600" b="1" kern="0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1. </a:t>
            </a:r>
            <a:r>
              <a:rPr lang="th-TH" sz="3600" b="1" kern="0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บูรณาการ พ.ร.บ. ด้านสุขภาพ</a:t>
            </a:r>
          </a:p>
          <a:p>
            <a:pPr lvl="0" defTabSz="914400">
              <a:defRPr/>
            </a:pPr>
            <a:r>
              <a:rPr lang="en-US" sz="3600" b="1" kern="0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2. </a:t>
            </a:r>
            <a:r>
              <a:rPr lang="th-TH" sz="3600" b="1" kern="0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วิเคราะห์ตามสถานการณ์ วางแผนแก้ปัญหา </a:t>
            </a:r>
          </a:p>
          <a:p>
            <a:pPr lvl="0" defTabSz="914400">
              <a:defRPr/>
            </a:pPr>
            <a:r>
              <a:rPr lang="th-TH" sz="3600" b="1" kern="0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ด้านสุขภาพ </a:t>
            </a:r>
            <a:r>
              <a:rPr lang="en-US" sz="3600" b="1" kern="0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 </a:t>
            </a:r>
            <a:r>
              <a:rPr lang="th-TH" sz="3600" b="1" kern="0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จังหวัดชุมพร</a:t>
            </a:r>
          </a:p>
          <a:p>
            <a:pPr lvl="0" defTabSz="914400">
              <a:defRPr/>
            </a:pPr>
            <a:r>
              <a:rPr lang="en-US" sz="3600" b="1" kern="0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3. </a:t>
            </a:r>
            <a:r>
              <a:rPr lang="th-TH" sz="3600" b="1" kern="0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สร้างภาคีเครือข่าย</a:t>
            </a:r>
            <a:endParaRPr lang="en-US" sz="3600" b="1" kern="0" dirty="0">
              <a:solidFill>
                <a:srgbClr val="0000FF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83773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EDB5C2-DEBE-4075-B5F1-F95D4F591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933" y="295208"/>
            <a:ext cx="841032" cy="841032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D5ABD4CF-4F91-43E9-9D8A-9E4814BD7D6F}"/>
              </a:ext>
            </a:extLst>
          </p:cNvPr>
          <p:cNvSpPr/>
          <p:nvPr/>
        </p:nvSpPr>
        <p:spPr>
          <a:xfrm>
            <a:off x="3184989" y="295208"/>
            <a:ext cx="431514" cy="2904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8C5C45-824B-458D-9567-D7DE6A9DD0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501" y="1470416"/>
            <a:ext cx="3812997" cy="27368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19796793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-templates-09">
  <a:themeElements>
    <a:clrScheme name="05 2">
      <a:dk1>
        <a:srgbClr val="003366"/>
      </a:dk1>
      <a:lt1>
        <a:srgbClr val="FFFFFF"/>
      </a:lt1>
      <a:dk2>
        <a:srgbClr val="51A0B9"/>
      </a:dk2>
      <a:lt2>
        <a:srgbClr val="DDDDDD"/>
      </a:lt2>
      <a:accent1>
        <a:srgbClr val="438ACB"/>
      </a:accent1>
      <a:accent2>
        <a:srgbClr val="77AE26"/>
      </a:accent2>
      <a:accent3>
        <a:srgbClr val="FFFFFF"/>
      </a:accent3>
      <a:accent4>
        <a:srgbClr val="002A56"/>
      </a:accent4>
      <a:accent5>
        <a:srgbClr val="B0C4E2"/>
      </a:accent5>
      <a:accent6>
        <a:srgbClr val="6B9D21"/>
      </a:accent6>
      <a:hlink>
        <a:srgbClr val="6E815B"/>
      </a:hlink>
      <a:folHlink>
        <a:srgbClr val="90A8B0"/>
      </a:folHlink>
    </a:clrScheme>
    <a:fontScheme name="05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05 1">
        <a:dk1>
          <a:srgbClr val="30311D"/>
        </a:dk1>
        <a:lt1>
          <a:srgbClr val="FFFFFF"/>
        </a:lt1>
        <a:dk2>
          <a:srgbClr val="866D10"/>
        </a:dk2>
        <a:lt2>
          <a:srgbClr val="DDDDDD"/>
        </a:lt2>
        <a:accent1>
          <a:srgbClr val="345C22"/>
        </a:accent1>
        <a:accent2>
          <a:srgbClr val="93B75F"/>
        </a:accent2>
        <a:accent3>
          <a:srgbClr val="FFFFFF"/>
        </a:accent3>
        <a:accent4>
          <a:srgbClr val="272817"/>
        </a:accent4>
        <a:accent5>
          <a:srgbClr val="AEB5AB"/>
        </a:accent5>
        <a:accent6>
          <a:srgbClr val="85A655"/>
        </a:accent6>
        <a:hlink>
          <a:srgbClr val="557B97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5 2">
        <a:dk1>
          <a:srgbClr val="003366"/>
        </a:dk1>
        <a:lt1>
          <a:srgbClr val="FFFFFF"/>
        </a:lt1>
        <a:dk2>
          <a:srgbClr val="51A0B9"/>
        </a:dk2>
        <a:lt2>
          <a:srgbClr val="DDDDDD"/>
        </a:lt2>
        <a:accent1>
          <a:srgbClr val="438ACB"/>
        </a:accent1>
        <a:accent2>
          <a:srgbClr val="77AE26"/>
        </a:accent2>
        <a:accent3>
          <a:srgbClr val="FFFFFF"/>
        </a:accent3>
        <a:accent4>
          <a:srgbClr val="002A56"/>
        </a:accent4>
        <a:accent5>
          <a:srgbClr val="B0C4E2"/>
        </a:accent5>
        <a:accent6>
          <a:srgbClr val="6B9D21"/>
        </a:accent6>
        <a:hlink>
          <a:srgbClr val="6E815B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5 3">
        <a:dk1>
          <a:srgbClr val="000066"/>
        </a:dk1>
        <a:lt1>
          <a:srgbClr val="FFFFFF"/>
        </a:lt1>
        <a:dk2>
          <a:srgbClr val="0D5597"/>
        </a:dk2>
        <a:lt2>
          <a:srgbClr val="DDDDDD"/>
        </a:lt2>
        <a:accent1>
          <a:srgbClr val="369A7B"/>
        </a:accent1>
        <a:accent2>
          <a:srgbClr val="AA67B3"/>
        </a:accent2>
        <a:accent3>
          <a:srgbClr val="FFFFFF"/>
        </a:accent3>
        <a:accent4>
          <a:srgbClr val="000056"/>
        </a:accent4>
        <a:accent5>
          <a:srgbClr val="AECABF"/>
        </a:accent5>
        <a:accent6>
          <a:srgbClr val="9A5DA2"/>
        </a:accent6>
        <a:hlink>
          <a:srgbClr val="C5A241"/>
        </a:hlink>
        <a:folHlink>
          <a:srgbClr val="BCC8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13602</TotalTime>
  <Words>87</Words>
  <Application>Microsoft Office PowerPoint</Application>
  <PresentationFormat>On-screen Show (4:3)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Angsana New</vt:lpstr>
      <vt:lpstr>Arial</vt:lpstr>
      <vt:lpstr>Calibri</vt:lpstr>
      <vt:lpstr>TH SarabunPSK</vt:lpstr>
      <vt:lpstr>Times New Roman</vt:lpstr>
      <vt:lpstr>Verdana</vt:lpstr>
      <vt:lpstr>Wingdings</vt:lpstr>
      <vt:lpstr>powerpoint-templates-09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Boonchai Theerakarn</dc:creator>
  <cp:lastModifiedBy>Duo</cp:lastModifiedBy>
  <cp:revision>289</cp:revision>
  <dcterms:created xsi:type="dcterms:W3CDTF">2016-08-16T02:02:36Z</dcterms:created>
  <dcterms:modified xsi:type="dcterms:W3CDTF">2019-03-26T11:57:12Z</dcterms:modified>
</cp:coreProperties>
</file>