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60" r:id="rId4"/>
    <p:sldId id="259" r:id="rId5"/>
  </p:sldIdLst>
  <p:sldSz cx="12192000" cy="6858000"/>
  <p:notesSz cx="7053263" cy="93091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C8487BA-DD9A-4591-82EC-646013704895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1915804-6F30-4513-8AEA-87BA14917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227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33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028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415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43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3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7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12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60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98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32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884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E89-1739-4A85-918D-B1FB322F879A}" type="datetimeFigureOut">
              <a:rPr lang="th-TH" smtClean="0"/>
              <a:t>04/12/61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82D7-48BB-430C-A25E-0CF5DA4195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20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กลุ่ม 12"/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11" name="รูปภาพ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19"/>
            <a:stretch/>
          </p:blipFill>
          <p:spPr>
            <a:xfrm>
              <a:off x="-1" y="1038823"/>
              <a:ext cx="12192000" cy="5819177"/>
            </a:xfrm>
            <a:prstGeom prst="rect">
              <a:avLst/>
            </a:prstGeom>
          </p:spPr>
        </p:pic>
        <p:pic>
          <p:nvPicPr>
            <p:cNvPr id="12" name="รูปภาพ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486"/>
            <a:stretch/>
          </p:blipFill>
          <p:spPr>
            <a:xfrm>
              <a:off x="-1" y="0"/>
              <a:ext cx="12192000" cy="1038823"/>
            </a:xfrm>
            <a:prstGeom prst="rect">
              <a:avLst/>
            </a:prstGeom>
          </p:spPr>
        </p:pic>
      </p:grpSp>
      <p:sp>
        <p:nvSpPr>
          <p:cNvPr id="5" name="สี่เหลี่ยมผืนผ้า 4"/>
          <p:cNvSpPr/>
          <p:nvPr/>
        </p:nvSpPr>
        <p:spPr>
          <a:xfrm>
            <a:off x="4539636" y="2401565"/>
            <a:ext cx="2884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วาระการ</a:t>
            </a:r>
            <a:r>
              <a:rPr lang="th-TH" sz="4800" b="1" spc="-3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ประชุม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146051" y="3232562"/>
            <a:ext cx="1248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ทางไกล (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Video Teleconference</a:t>
            </a:r>
            <a:r>
              <a:rPr 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)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เพื่อเตรียมความพร้อม</a:t>
            </a:r>
            <a:endParaRPr lang="en-US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 algn="ctr">
              <a:spcAft>
                <a:spcPts val="0"/>
              </a:spcAft>
            </a:pP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ด้านการแพทย์และสาธารณสุขในงาน 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“Bike </a:t>
            </a: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อุ่นไอรัก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”</a:t>
            </a: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วันที่ 9 ธันวาคม 2561</a:t>
            </a:r>
          </a:p>
          <a:p>
            <a:pPr algn="ctr">
              <a:spcAft>
                <a:spcPts val="0"/>
              </a:spcAft>
            </a:pP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endParaRPr lang="en-US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65199" y="5069734"/>
            <a:ext cx="1026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วันที่ 4 ธันวาคม 2561 เวลา 10.00 - 12.00 น.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 algn="ctr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ณ ห้องประชุม 2 อาคาร 1 ชั้น 2 </a:t>
            </a:r>
          </a:p>
          <a:p>
            <a:pPr algn="ctr"/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สำนักงานปลัดกระทรวงสาธารณสุข</a:t>
            </a:r>
            <a:endParaRPr lang="th-TH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64" y="153762"/>
            <a:ext cx="2585669" cy="2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/>
          <p:cNvGrpSpPr/>
          <p:nvPr/>
        </p:nvGrpSpPr>
        <p:grpSpPr>
          <a:xfrm>
            <a:off x="0" y="-23922"/>
            <a:ext cx="12192000" cy="6881922"/>
            <a:chOff x="-1" y="-654820"/>
            <a:chExt cx="12192000" cy="6881922"/>
          </a:xfrm>
        </p:grpSpPr>
        <p:pic>
          <p:nvPicPr>
            <p:cNvPr id="10" name="รูปภาพ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32"/>
            <a:stretch/>
          </p:blipFill>
          <p:spPr>
            <a:xfrm>
              <a:off x="-1" y="1038823"/>
              <a:ext cx="12192000" cy="5188279"/>
            </a:xfrm>
            <a:prstGeom prst="rect">
              <a:avLst/>
            </a:prstGeom>
          </p:spPr>
        </p:pic>
        <p:pic>
          <p:nvPicPr>
            <p:cNvPr id="11" name="รูปภาพ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486"/>
            <a:stretch/>
          </p:blipFill>
          <p:spPr>
            <a:xfrm>
              <a:off x="-1" y="-654820"/>
              <a:ext cx="12192000" cy="1693644"/>
            </a:xfrm>
            <a:prstGeom prst="rect">
              <a:avLst/>
            </a:prstGeom>
          </p:spPr>
        </p:pic>
      </p:grpSp>
      <p:sp>
        <p:nvSpPr>
          <p:cNvPr id="29" name="สี่เหลี่ยมผืนผ้ามุมมน 28"/>
          <p:cNvSpPr/>
          <p:nvPr/>
        </p:nvSpPr>
        <p:spPr>
          <a:xfrm>
            <a:off x="1320800" y="5169811"/>
            <a:ext cx="2425700" cy="4505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4" name="รูปภาพ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3989720"/>
            <a:ext cx="3350727" cy="574714"/>
          </a:xfrm>
          <a:prstGeom prst="rect">
            <a:avLst/>
          </a:prstGeom>
        </p:spPr>
      </p:pic>
      <p:pic>
        <p:nvPicPr>
          <p:cNvPr id="31" name="รูปภาพ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617770"/>
            <a:ext cx="3350727" cy="574714"/>
          </a:xfrm>
          <a:prstGeom prst="rect">
            <a:avLst/>
          </a:prstGeom>
        </p:spPr>
      </p:pic>
      <p:sp>
        <p:nvSpPr>
          <p:cNvPr id="14" name="สี่เหลี่ยมผืนผ้า 13"/>
          <p:cNvSpPr/>
          <p:nvPr/>
        </p:nvSpPr>
        <p:spPr>
          <a:xfrm>
            <a:off x="8500" y="593766"/>
            <a:ext cx="3310522" cy="5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วาระที่ 1 ประธานแจ้งเพื่อทราบ</a:t>
            </a:r>
            <a:endParaRPr lang="en-US" sz="2400" dirty="0" smtClean="0">
              <a:solidFill>
                <a:schemeClr val="bg1"/>
              </a:solidFill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845994" y="1258423"/>
            <a:ext cx="11346006" cy="249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ความเป็นมาของงาน </a:t>
            </a:r>
            <a:r>
              <a:rPr lang="en-US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“Bike </a:t>
            </a: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อุ่นไอรัก</a:t>
            </a:r>
            <a:r>
              <a:rPr lang="en-US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”</a:t>
            </a: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วันที่ 9 ธันวาคม 2561</a:t>
            </a:r>
            <a:endParaRPr lang="en-US" sz="2400" b="1" dirty="0" smtClean="0">
              <a:effectLst/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วันที่ </a:t>
            </a:r>
            <a:r>
              <a:rPr lang="en-US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5 </a:t>
            </a: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ธ.ค. </a:t>
            </a:r>
            <a:r>
              <a:rPr lang="en-US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2561 </a:t>
            </a: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เพื่อเป็นการสำนึกในพระมหากรุณาธิคุณ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ของพระบาทสมเด็จพระปรมินทรมหาภูมิพลอดุลยเดชบรมนาถบพิตร ให้จัดกิจกรรมจิตอาสาทั่วประเทศ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โดยพร้อมเพรียงกัน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400" b="1" dirty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r>
              <a:rPr lang="th-TH" sz="24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          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โดย นพ.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บุญชัย  </a:t>
            </a:r>
            <a:r>
              <a:rPr lang="th-TH" sz="2400" b="1" dirty="0" err="1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ธีระกาญจน์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หัวหน้าผู้ตรวจกระทรวงสาธารณสุข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ffectLst/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</p:txBody>
      </p:sp>
      <p:pic>
        <p:nvPicPr>
          <p:cNvPr id="37" name="รูปภาพ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128" y="35294"/>
            <a:ext cx="731272" cy="7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กล่องข้อความ 37"/>
          <p:cNvSpPr txBox="1"/>
          <p:nvPr/>
        </p:nvSpPr>
        <p:spPr>
          <a:xfrm>
            <a:off x="9880977" y="15076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/>
              <a:t>กองตรวจราชการ</a:t>
            </a:r>
            <a:endParaRPr lang="th-TH" sz="1800" b="1" dirty="0"/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9880977" y="37902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/>
              <a:t>กระทรวงสาธารณสุข</a:t>
            </a:r>
            <a:endParaRPr lang="th-TH" sz="1800" b="1" dirty="0"/>
          </a:p>
        </p:txBody>
      </p:sp>
      <p:cxnSp>
        <p:nvCxnSpPr>
          <p:cNvPr id="41" name="ตัวเชื่อมต่อตรง 40"/>
          <p:cNvCxnSpPr/>
          <p:nvPr/>
        </p:nvCxnSpPr>
        <p:spPr>
          <a:xfrm>
            <a:off x="9962865" y="424776"/>
            <a:ext cx="141367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วงรี 1"/>
          <p:cNvSpPr/>
          <p:nvPr/>
        </p:nvSpPr>
        <p:spPr>
          <a:xfrm>
            <a:off x="550548" y="1511300"/>
            <a:ext cx="165100" cy="165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531888" y="2014596"/>
            <a:ext cx="165100" cy="165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27505" y="3973798"/>
            <a:ext cx="2882520" cy="571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วาระที่ </a:t>
            </a:r>
            <a:r>
              <a:rPr lang="th-TH" b="1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๒</a:t>
            </a: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 เรื่องเพื่อพิจารณา</a:t>
            </a:r>
            <a:endParaRPr lang="en-US" sz="2400" dirty="0" smtClean="0">
              <a:solidFill>
                <a:schemeClr val="bg1"/>
              </a:solidFill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450758" y="4622629"/>
            <a:ext cx="11346006" cy="236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2.1 </a:t>
            </a: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การเตรียมความพร้อมด้านการแพทย์และสาธารณสุขระดับจังหวัด ในงาน “</a:t>
            </a:r>
            <a:r>
              <a:rPr lang="en-US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Bike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อุ่นไอรัก</a:t>
            </a: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” </a:t>
            </a:r>
            <a:r>
              <a:rPr lang="en-US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76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จังหวัด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</a:t>
            </a: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จิตอาสาด้านการแพทย์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	การคัดกรองสุขภาพ เพื่อค้นหาผู้ที่มีความเสี่ยงด้านสุขภาพ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	การจัดทำแผนปฏิบัติการรองรับอุบัติเหตุ เจ็บป่วยฉุกเฉิน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600" b="1" dirty="0" smtClean="0">
              <a:effectLst/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</p:txBody>
      </p:sp>
      <p:sp>
        <p:nvSpPr>
          <p:cNvPr id="26" name="วงรี 25"/>
          <p:cNvSpPr/>
          <p:nvPr/>
        </p:nvSpPr>
        <p:spPr>
          <a:xfrm>
            <a:off x="1027188" y="5293074"/>
            <a:ext cx="165100" cy="165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สามเหลี่ยมหน้าจั่ว 2"/>
          <p:cNvSpPr/>
          <p:nvPr/>
        </p:nvSpPr>
        <p:spPr>
          <a:xfrm rot="5400000">
            <a:off x="2096541" y="5792242"/>
            <a:ext cx="216197" cy="13731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สามเหลี่ยมหน้าจั่ว 27"/>
          <p:cNvSpPr/>
          <p:nvPr/>
        </p:nvSpPr>
        <p:spPr>
          <a:xfrm rot="5400000">
            <a:off x="2096541" y="6231733"/>
            <a:ext cx="216197" cy="13731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58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/>
          <p:cNvGrpSpPr/>
          <p:nvPr/>
        </p:nvGrpSpPr>
        <p:grpSpPr>
          <a:xfrm>
            <a:off x="77319" y="-277922"/>
            <a:ext cx="12192000" cy="6881922"/>
            <a:chOff x="-1" y="-654820"/>
            <a:chExt cx="12192000" cy="6881922"/>
          </a:xfrm>
        </p:grpSpPr>
        <p:pic>
          <p:nvPicPr>
            <p:cNvPr id="10" name="รูปภาพ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32"/>
            <a:stretch/>
          </p:blipFill>
          <p:spPr>
            <a:xfrm>
              <a:off x="-1" y="1038823"/>
              <a:ext cx="12192000" cy="5188279"/>
            </a:xfrm>
            <a:prstGeom prst="rect">
              <a:avLst/>
            </a:prstGeom>
          </p:spPr>
        </p:pic>
        <p:pic>
          <p:nvPicPr>
            <p:cNvPr id="11" name="รูปภาพ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486"/>
            <a:stretch/>
          </p:blipFill>
          <p:spPr>
            <a:xfrm>
              <a:off x="-1" y="-654820"/>
              <a:ext cx="12192000" cy="1693644"/>
            </a:xfrm>
            <a:prstGeom prst="rect">
              <a:avLst/>
            </a:prstGeom>
          </p:spPr>
        </p:pic>
      </p:grpSp>
      <p:sp>
        <p:nvSpPr>
          <p:cNvPr id="2" name="สี่เหลี่ยมผืนผ้ามุมมน 1"/>
          <p:cNvSpPr/>
          <p:nvPr/>
        </p:nvSpPr>
        <p:spPr>
          <a:xfrm>
            <a:off x="1155700" y="1384300"/>
            <a:ext cx="2425700" cy="4505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7" name="รูปภาพ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128" y="35294"/>
            <a:ext cx="731272" cy="7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กล่องข้อความ 37"/>
          <p:cNvSpPr txBox="1"/>
          <p:nvPr/>
        </p:nvSpPr>
        <p:spPr>
          <a:xfrm>
            <a:off x="9880977" y="15076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/>
              <a:t>กองตรวจราชการ</a:t>
            </a:r>
            <a:endParaRPr lang="th-TH" sz="1800" b="1" dirty="0"/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9880977" y="37902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/>
              <a:t>กระทรวงสาธารณสุข</a:t>
            </a:r>
            <a:endParaRPr lang="th-TH" sz="1800" b="1" dirty="0"/>
          </a:p>
        </p:txBody>
      </p:sp>
      <p:cxnSp>
        <p:nvCxnSpPr>
          <p:cNvPr id="41" name="ตัวเชื่อมต่อตรง 40"/>
          <p:cNvCxnSpPr/>
          <p:nvPr/>
        </p:nvCxnSpPr>
        <p:spPr>
          <a:xfrm>
            <a:off x="9962865" y="424776"/>
            <a:ext cx="141367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40208" y="424776"/>
            <a:ext cx="3350727" cy="574714"/>
          </a:xfrm>
          <a:prstGeom prst="rect">
            <a:avLst/>
          </a:prstGeom>
        </p:spPr>
      </p:pic>
      <p:sp>
        <p:nvSpPr>
          <p:cNvPr id="23" name="สี่เหลี่ยมผืนผ้า 22"/>
          <p:cNvSpPr/>
          <p:nvPr/>
        </p:nvSpPr>
        <p:spPr>
          <a:xfrm>
            <a:off x="-27391" y="407216"/>
            <a:ext cx="3427541" cy="5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วาระที่ </a:t>
            </a:r>
            <a:r>
              <a:rPr lang="th-TH" b="1" dirty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๒</a:t>
            </a: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 เรื่องเพื่อพิจารณา (ต่อ)</a:t>
            </a:r>
            <a:endParaRPr lang="en-US" sz="2400" dirty="0" smtClean="0">
              <a:solidFill>
                <a:schemeClr val="bg1"/>
              </a:solidFill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255789" y="1305130"/>
            <a:ext cx="11346006" cy="285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</a:t>
            </a: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จิตอาสาด้านสาธารณสุข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	ให้ความรู้ด้านสาธารณสุข ได้แก่ การดูแลสุขภาพตนเองทั้งสุขภาพกายและสุขภาพจิต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                       หลีกเลี่ยงปัจจัยเสี่ยงด้านสุขภาพที่เป็นปัญหาของพื้นที่ เป็นต้น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                        โดย นพ. วิเชียร เทียนจารุวัฒนา ผู้อำนวยการกองตรวจราชการ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2.2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ระบบรายงานอุบัติเหตุ เจ็บป่วยฉุกเฉิน และผลการปฏิบัติงาน สำหรับงาน “</a:t>
            </a:r>
            <a:r>
              <a:rPr lang="en-US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Bike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อุ่นไอรัก” </a:t>
            </a:r>
            <a:r>
              <a:rPr lang="en-US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76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จังหวัด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	 โดย </a:t>
            </a:r>
            <a:r>
              <a:rPr lang="th-TH" sz="2600" b="1" dirty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นพ. </a:t>
            </a:r>
            <a:r>
              <a:rPr lang="th-TH" sz="2600" b="1" dirty="0" err="1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วิทูรย์</a:t>
            </a:r>
            <a:r>
              <a:rPr lang="th-TH" sz="26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 </a:t>
            </a:r>
            <a:r>
              <a:rPr lang="th-TH" sz="2600" b="1" dirty="0" err="1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อนัน</a:t>
            </a:r>
            <a:r>
              <a:rPr lang="th-TH" sz="2600" b="1" dirty="0" smtClean="0">
                <a:solidFill>
                  <a:schemeClr val="accent5">
                    <a:lumMod val="75000"/>
                  </a:schemeClr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กุล  ผู้อำนวยการกองสาธารณสุขฉุกเฉิน</a:t>
            </a:r>
            <a:endParaRPr lang="en-US" sz="2600" b="1" dirty="0" smtClean="0">
              <a:effectLst/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</p:txBody>
      </p:sp>
      <p:sp>
        <p:nvSpPr>
          <p:cNvPr id="25" name="สามเหลี่ยมหน้าจั่ว 24"/>
          <p:cNvSpPr/>
          <p:nvPr/>
        </p:nvSpPr>
        <p:spPr>
          <a:xfrm rot="5400000">
            <a:off x="1855241" y="1991782"/>
            <a:ext cx="216197" cy="13731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382788" y="5260783"/>
            <a:ext cx="11779611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	รับสมัคร “จิตอาสาด้านการแพทย์และสาธารณสุข” สำหรับงาน “อุ่นไอรัก คลายความหนาว สายน้ำแห่งรัตนโกสินทร์”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            ณ พระลานพระราชวังดุสิตและสนามเสือป่า ระหว่างวันที่ </a:t>
            </a:r>
            <a:r>
              <a:rPr lang="en-US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9 </a:t>
            </a:r>
            <a:r>
              <a:rPr lang="th-TH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ธันวาคม </a:t>
            </a:r>
            <a:r>
              <a:rPr lang="en-US" sz="2600" b="1" dirty="0" smtClean="0">
                <a:effectLst/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2561 – </a:t>
            </a:r>
            <a:r>
              <a:rPr lang="en-US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19 </a:t>
            </a:r>
            <a:r>
              <a:rPr lang="th-TH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มกราคม </a:t>
            </a:r>
            <a:r>
              <a:rPr lang="en-US" sz="2600" b="1" dirty="0" smtClean="0"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2562</a:t>
            </a:r>
            <a:endParaRPr lang="en-US" sz="2600" b="1" dirty="0" smtClean="0">
              <a:effectLst/>
              <a:latin typeface="TH SarabunIT๙" panose="020B0500040200020003" pitchFamily="34" charset="-34"/>
              <a:ea typeface="Calibri" panose="020F0502020204030204" pitchFamily="34" charset="0"/>
              <a:cs typeface="TH SarabunIT๙" panose="020B0500040200020003" pitchFamily="34" charset="-34"/>
            </a:endParaRPr>
          </a:p>
        </p:txBody>
      </p:sp>
      <p:pic>
        <p:nvPicPr>
          <p:cNvPr id="34" name="รูปภาพ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0" y="4370592"/>
            <a:ext cx="3350727" cy="574714"/>
          </a:xfrm>
          <a:prstGeom prst="rect">
            <a:avLst/>
          </a:prstGeom>
        </p:spPr>
      </p:pic>
      <p:sp>
        <p:nvSpPr>
          <p:cNvPr id="40" name="สี่เหลี่ยมผืนผ้า 39"/>
          <p:cNvSpPr/>
          <p:nvPr/>
        </p:nvSpPr>
        <p:spPr>
          <a:xfrm>
            <a:off x="-40208" y="4339894"/>
            <a:ext cx="2198038" cy="5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วาระที่ </a:t>
            </a:r>
            <a:r>
              <a:rPr lang="th-TH" b="1" dirty="0" smtClean="0">
                <a:solidFill>
                  <a:schemeClr val="bg1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๓ </a:t>
            </a:r>
            <a:r>
              <a:rPr lang="th-TH" b="1" dirty="0" smtClean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TH SarabunIT๙" panose="020B0500040200020003" pitchFamily="34" charset="-34"/>
              </a:rPr>
              <a:t>วาระอื่น ๆ</a:t>
            </a:r>
            <a:endParaRPr lang="en-US" sz="2400" dirty="0" smtClean="0">
              <a:solidFill>
                <a:schemeClr val="bg1"/>
              </a:solidFill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42" name="วงรี 41"/>
          <p:cNvSpPr/>
          <p:nvPr/>
        </p:nvSpPr>
        <p:spPr>
          <a:xfrm>
            <a:off x="990600" y="5487271"/>
            <a:ext cx="165100" cy="165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98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กลุ่ม 19"/>
          <p:cNvGrpSpPr/>
          <p:nvPr/>
        </p:nvGrpSpPr>
        <p:grpSpPr>
          <a:xfrm>
            <a:off x="-2304" y="-17098"/>
            <a:ext cx="12192000" cy="6881922"/>
            <a:chOff x="-1" y="-654820"/>
            <a:chExt cx="12192000" cy="6881922"/>
          </a:xfrm>
        </p:grpSpPr>
        <p:pic>
          <p:nvPicPr>
            <p:cNvPr id="24" name="รูปภาพ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32"/>
            <a:stretch/>
          </p:blipFill>
          <p:spPr>
            <a:xfrm>
              <a:off x="-1" y="1038823"/>
              <a:ext cx="12192000" cy="5188279"/>
            </a:xfrm>
            <a:prstGeom prst="rect">
              <a:avLst/>
            </a:prstGeom>
          </p:spPr>
        </p:pic>
        <p:pic>
          <p:nvPicPr>
            <p:cNvPr id="25" name="รูปภาพ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486"/>
            <a:stretch/>
          </p:blipFill>
          <p:spPr>
            <a:xfrm>
              <a:off x="-1" y="-654820"/>
              <a:ext cx="12192000" cy="1693644"/>
            </a:xfrm>
            <a:prstGeom prst="rect">
              <a:avLst/>
            </a:prstGeom>
          </p:spPr>
        </p:pic>
      </p:grpSp>
      <p:sp>
        <p:nvSpPr>
          <p:cNvPr id="12" name="สี่เหลี่ยมผืนผ้ามุมมน 11"/>
          <p:cNvSpPr/>
          <p:nvPr/>
        </p:nvSpPr>
        <p:spPr>
          <a:xfrm>
            <a:off x="2986519" y="1943340"/>
            <a:ext cx="6594762" cy="4868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80" y="4170476"/>
            <a:ext cx="1847619" cy="1866667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6427318" y="2615265"/>
            <a:ext cx="5488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จิตอาสาการแพทย์ และ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สาธารณสุข</a:t>
            </a:r>
          </a:p>
          <a:p>
            <a:pPr algn="ctr"/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"อุ่นไอรัก คลายความหนาว สายน้ำแห่งรัตนโกสินทร์"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0" y="3650228"/>
            <a:ext cx="5463562" cy="197485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291241" y="2616211"/>
            <a:ext cx="3803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จิตอาสาการแพทย์ และ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สาธารณสุข</a:t>
            </a:r>
          </a:p>
        </p:txBody>
      </p:sp>
      <p:pic>
        <p:nvPicPr>
          <p:cNvPr id="7" name="รูปภาพ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128" y="35294"/>
            <a:ext cx="731272" cy="7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กล่องข้อความ 7"/>
          <p:cNvSpPr txBox="1"/>
          <p:nvPr/>
        </p:nvSpPr>
        <p:spPr>
          <a:xfrm>
            <a:off x="9880977" y="15076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/>
              <a:t>กองตรวจราชการ</a:t>
            </a:r>
            <a:endParaRPr lang="th-TH" sz="1800" b="1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9880977" y="37902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/>
              <a:t>กระทรวงสาธารณสุข</a:t>
            </a:r>
            <a:endParaRPr lang="th-TH" sz="1800" b="1" dirty="0"/>
          </a:p>
        </p:txBody>
      </p:sp>
      <p:cxnSp>
        <p:nvCxnSpPr>
          <p:cNvPr id="10" name="ตัวเชื่อมต่อตรง 9"/>
          <p:cNvCxnSpPr/>
          <p:nvPr/>
        </p:nvCxnSpPr>
        <p:spPr>
          <a:xfrm>
            <a:off x="9962865" y="424776"/>
            <a:ext cx="141367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2839726" y="1907008"/>
            <a:ext cx="6888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>
                <a:solidFill>
                  <a:schemeClr val="accent5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ร่วมลงทะเบียนเป็นสมาชิกจิตอาสา ด้านการแพทย์และสาธารณสุข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562399" y="3475807"/>
            <a:ext cx="548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วันที่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9 </a:t>
            </a:r>
            <a:r>
              <a:rPr lang="th-TH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ธันวาคม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2561 - 19 </a:t>
            </a:r>
            <a:r>
              <a:rPr lang="th-TH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มกราคม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256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2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endParaRPr lang="th-TH" b="1" dirty="0" smtClean="0">
              <a:solidFill>
                <a:schemeClr val="accent1">
                  <a:lumMod val="50000"/>
                </a:schemeClr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6283900" y="2615265"/>
            <a:ext cx="0" cy="454312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/>
          <p:cNvSpPr/>
          <p:nvPr/>
        </p:nvSpPr>
        <p:spPr>
          <a:xfrm>
            <a:off x="7669357" y="6242156"/>
            <a:ext cx="3414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50000"/>
                  </a:schemeClr>
                </a:solidFill>
              </a:rPr>
              <a:t>https://goo.gl/KiqKh1</a:t>
            </a:r>
            <a:endParaRPr lang="th-T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737739" y="6250913"/>
            <a:ext cx="5257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chemeClr val="accent1">
                    <a:lumMod val="50000"/>
                  </a:schemeClr>
                </a:solidFill>
              </a:rPr>
              <a:t>http://bie.moph.go.th/volunteer/</a:t>
            </a:r>
          </a:p>
        </p:txBody>
      </p:sp>
      <p:pic>
        <p:nvPicPr>
          <p:cNvPr id="18" name="รูปภาพ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78" y="126594"/>
            <a:ext cx="1921444" cy="16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221</Words>
  <Application>Microsoft Office PowerPoint</Application>
  <PresentationFormat>กำหนดเอง</PresentationFormat>
  <Paragraphs>41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HP1</cp:lastModifiedBy>
  <cp:revision>21</cp:revision>
  <cp:lastPrinted>2018-12-04T02:21:26Z</cp:lastPrinted>
  <dcterms:created xsi:type="dcterms:W3CDTF">2018-11-30T11:20:38Z</dcterms:created>
  <dcterms:modified xsi:type="dcterms:W3CDTF">2018-12-04T02:46:10Z</dcterms:modified>
</cp:coreProperties>
</file>