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81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7288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14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8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72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46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3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3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1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4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A5615-4C8F-49EC-99F5-7965942A34E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D229-CF1C-4BC0-8655-E8A71F3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37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705" y="96237"/>
            <a:ext cx="1788458" cy="172102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168028A-710B-49A9-8F26-E465D0133944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49" y="230064"/>
            <a:ext cx="3468687" cy="351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935" y="470098"/>
            <a:ext cx="2322513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สี่เหลี่ยมผืนผ้า 12"/>
          <p:cNvSpPr/>
          <p:nvPr/>
        </p:nvSpPr>
        <p:spPr>
          <a:xfrm>
            <a:off x="4699320" y="1789387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906594" y="3747964"/>
            <a:ext cx="398121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F6F6F6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F6F6F6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F6F6F6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F6F6F6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F6F6F6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F6F6F6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F6F6F6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872772" y="3741791"/>
            <a:ext cx="400846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F6F6F6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F6F6F6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</a:t>
            </a:r>
            <a:r>
              <a:rPr lang="th-TH" sz="2400" b="1" kern="0" dirty="0" err="1">
                <a:ln w="12700">
                  <a:noFill/>
                  <a:prstDash val="solid"/>
                </a:ln>
                <a:solidFill>
                  <a:srgbClr val="F6F6F6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นิเทศก์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F6F6F6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3266867" y="4742778"/>
            <a:ext cx="6610137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F6F6F6"/>
                  </a:solidFill>
                  <a:prstDash val="solid"/>
                </a:ln>
                <a:solidFill>
                  <a:srgbClr val="F6F6F6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พร้อม คณะตรวจราชการและนิเทศงาน</a:t>
            </a: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810558" y="5446697"/>
            <a:ext cx="3522753" cy="95410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การตรวจราชการและนิเทศงาน กระทรวงสาธารณสุข </a:t>
            </a:r>
          </a:p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รอบที่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1/256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 จังหวัดชุมพร</a:t>
            </a:r>
          </a:p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27-28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ก.พ. และ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มี.ค. 256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4536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53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PSL Passanun</vt:lpstr>
      <vt:lpstr>TH Kodchasal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1</cp:revision>
  <dcterms:created xsi:type="dcterms:W3CDTF">2019-02-26T07:53:48Z</dcterms:created>
  <dcterms:modified xsi:type="dcterms:W3CDTF">2019-02-26T07:56:00Z</dcterms:modified>
</cp:coreProperties>
</file>