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1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45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782687"/>
      </p:ext>
    </p:extLst>
  </p:cSld>
  <p:clrMapOvr>
    <a:masterClrMapping/>
  </p:clrMapOvr>
  <p:transition>
    <p:split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7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7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7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4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0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3E61-B540-4AD9-96CC-002508496B31}" type="datetimeFigureOut">
              <a:rPr lang="en-GB" smtClean="0"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9CB-AA0B-45D9-BA34-61B10005A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4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8" name="Curved Connector 28677"/>
          <p:cNvCxnSpPr/>
          <p:nvPr/>
        </p:nvCxnSpPr>
        <p:spPr>
          <a:xfrm rot="10800000" flipV="1">
            <a:off x="5076056" y="5661248"/>
            <a:ext cx="1584176" cy="576064"/>
          </a:xfrm>
          <a:prstGeom prst="curved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>
            <a:off x="5400092" y="2243773"/>
            <a:ext cx="0" cy="7891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5736" y="341784"/>
            <a:ext cx="6696744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th-TH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ผลลัพธ์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Long Term Care </a:t>
            </a:r>
            <a:r>
              <a:rPr lang="th-TH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ชุมพร</a:t>
            </a:r>
            <a:endParaRPr lang="th-TH" sz="3600" dirty="0" smtClean="0"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4" y="188640"/>
            <a:ext cx="1567612" cy="1571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3968" y="1412776"/>
            <a:ext cx="223224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Aging Manager</a:t>
            </a:r>
          </a:p>
          <a:p>
            <a:pPr algn="ctr"/>
            <a:r>
              <a:rPr lang="en-US" sz="2400" dirty="0" smtClean="0"/>
              <a:t>28  </a:t>
            </a:r>
            <a:r>
              <a:rPr lang="th-TH" sz="2400" dirty="0" smtClean="0"/>
              <a:t>คน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869524"/>
            <a:ext cx="244827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Care Manager</a:t>
            </a:r>
          </a:p>
          <a:p>
            <a:pPr algn="ctr"/>
            <a:r>
              <a:rPr lang="en-US" sz="2400" dirty="0" smtClean="0"/>
              <a:t>6  </a:t>
            </a:r>
            <a:r>
              <a:rPr lang="th-TH" sz="2400" dirty="0" smtClean="0"/>
              <a:t>คนที่ผ่านการอบรมแล้ว</a:t>
            </a:r>
            <a:endParaRPr lang="en-GB" sz="2400" dirty="0"/>
          </a:p>
        </p:txBody>
      </p:sp>
      <p:sp>
        <p:nvSpPr>
          <p:cNvPr id="5" name="Heart 4"/>
          <p:cNvSpPr/>
          <p:nvPr/>
        </p:nvSpPr>
        <p:spPr>
          <a:xfrm>
            <a:off x="4355976" y="2636912"/>
            <a:ext cx="2088232" cy="1584176"/>
          </a:xfrm>
          <a:prstGeom prst="hear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200" dirty="0" smtClean="0">
                <a:solidFill>
                  <a:schemeClr val="tx1"/>
                </a:solidFill>
              </a:rPr>
              <a:t>ศูนย์การดูแลสุขภาพใน รพ.สต. </a:t>
            </a:r>
            <a:r>
              <a:rPr lang="en-US" sz="2200" dirty="0" smtClean="0">
                <a:solidFill>
                  <a:schemeClr val="tx1"/>
                </a:solidFill>
              </a:rPr>
              <a:t>COC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246391"/>
            <a:ext cx="244827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200" dirty="0" smtClean="0"/>
              <a:t>มี </a:t>
            </a:r>
            <a:r>
              <a:rPr lang="en-US" sz="2200" dirty="0" smtClean="0"/>
              <a:t>Care giver </a:t>
            </a:r>
            <a:endParaRPr lang="th-TH" sz="2200" dirty="0" smtClean="0"/>
          </a:p>
          <a:p>
            <a:pPr algn="ctr"/>
            <a:r>
              <a:rPr lang="en-US" sz="2200" dirty="0" smtClean="0"/>
              <a:t>953 </a:t>
            </a:r>
            <a:r>
              <a:rPr lang="th-TH" sz="2200" dirty="0" smtClean="0"/>
              <a:t>คนที่ผ่านการอบรมแล้ว</a:t>
            </a:r>
            <a:endParaRPr lang="en-GB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2852936"/>
            <a:ext cx="187220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ฐานข้อมูล</a:t>
            </a:r>
          </a:p>
          <a:p>
            <a:pPr algn="ctr"/>
            <a:r>
              <a:rPr lang="th-TH" sz="2400" dirty="0" smtClean="0"/>
              <a:t>ผู้สูงอายุ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4243735"/>
            <a:ext cx="244827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200" dirty="0" smtClean="0"/>
              <a:t>มี </a:t>
            </a:r>
            <a:r>
              <a:rPr lang="en-US" sz="2200" dirty="0" smtClean="0"/>
              <a:t>Care Plan</a:t>
            </a:r>
          </a:p>
          <a:p>
            <a:pPr algn="ctr"/>
            <a:r>
              <a:rPr lang="th-TH" sz="2200" dirty="0" smtClean="0"/>
              <a:t>รายบุคคล</a:t>
            </a:r>
            <a:endParaRPr lang="en-GB" sz="2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99792" y="2492896"/>
            <a:ext cx="26642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2492896"/>
            <a:ext cx="26642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75656" y="4005064"/>
            <a:ext cx="26642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72682" y="2473441"/>
            <a:ext cx="0" cy="34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4090" y="2492896"/>
            <a:ext cx="0" cy="34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0632" y="3700521"/>
            <a:ext cx="0" cy="30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95654" y="4005064"/>
            <a:ext cx="0" cy="238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19954" y="4005064"/>
            <a:ext cx="0" cy="238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58827" y="3736486"/>
            <a:ext cx="0" cy="34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2" name="Right Arrow 28671"/>
          <p:cNvSpPr/>
          <p:nvPr/>
        </p:nvSpPr>
        <p:spPr>
          <a:xfrm>
            <a:off x="5388348" y="4473920"/>
            <a:ext cx="1055859" cy="30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73" name="Oval 28672"/>
          <p:cNvSpPr/>
          <p:nvPr/>
        </p:nvSpPr>
        <p:spPr>
          <a:xfrm>
            <a:off x="6444208" y="4124399"/>
            <a:ext cx="2448272" cy="2112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200" dirty="0" smtClean="0">
                <a:solidFill>
                  <a:schemeClr val="tx1"/>
                </a:solidFill>
              </a:rPr>
              <a:t>ภาพ </a:t>
            </a:r>
            <a:r>
              <a:rPr lang="en-US" sz="2200" dirty="0" smtClean="0">
                <a:solidFill>
                  <a:schemeClr val="tx1"/>
                </a:solidFill>
              </a:rPr>
              <a:t>care plan </a:t>
            </a:r>
            <a:r>
              <a:rPr lang="th-TH" sz="2200" dirty="0" smtClean="0">
                <a:solidFill>
                  <a:schemeClr val="tx1"/>
                </a:solidFill>
              </a:rPr>
              <a:t>รายบุคคล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28675" name="Rounded Rectangle 28674"/>
          <p:cNvSpPr/>
          <p:nvPr/>
        </p:nvSpPr>
        <p:spPr>
          <a:xfrm>
            <a:off x="1547664" y="5180855"/>
            <a:ext cx="3528392" cy="14885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200" dirty="0" smtClean="0">
                <a:solidFill>
                  <a:schemeClr val="tx1"/>
                </a:solidFill>
              </a:rPr>
              <a:t>ภาพ </a:t>
            </a:r>
            <a:r>
              <a:rPr lang="en-US" sz="2200" dirty="0" smtClean="0">
                <a:solidFill>
                  <a:schemeClr val="tx1"/>
                </a:solidFill>
              </a:rPr>
              <a:t>conference case</a:t>
            </a: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9552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ผลลัพธ์ Long Term Care ชุมพร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</dc:creator>
  <cp:lastModifiedBy>Mimi</cp:lastModifiedBy>
  <cp:revision>5</cp:revision>
  <dcterms:created xsi:type="dcterms:W3CDTF">2016-03-08T07:37:34Z</dcterms:created>
  <dcterms:modified xsi:type="dcterms:W3CDTF">2016-03-08T08:29:08Z</dcterms:modified>
</cp:coreProperties>
</file>