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60F8-71C2-4802-978C-11570243BA18}" type="datetimeFigureOut">
              <a:rPr lang="en-GB" smtClean="0"/>
              <a:t>04/02/2016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7A21-B90F-4B36-9F82-A92A7CEA32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44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60F8-71C2-4802-978C-11570243BA18}" type="datetimeFigureOut">
              <a:rPr lang="en-GB" smtClean="0"/>
              <a:t>04/02/2016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7A21-B90F-4B36-9F82-A92A7CEA32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89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60F8-71C2-4802-978C-11570243BA18}" type="datetimeFigureOut">
              <a:rPr lang="en-GB" smtClean="0"/>
              <a:t>04/02/2016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7A21-B90F-4B36-9F82-A92A7CEA32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40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60F8-71C2-4802-978C-11570243BA18}" type="datetimeFigureOut">
              <a:rPr lang="en-GB" smtClean="0"/>
              <a:t>04/02/2016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7A21-B90F-4B36-9F82-A92A7CEA32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20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60F8-71C2-4802-978C-11570243BA18}" type="datetimeFigureOut">
              <a:rPr lang="en-GB" smtClean="0"/>
              <a:t>04/02/2016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7A21-B90F-4B36-9F82-A92A7CEA32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093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60F8-71C2-4802-978C-11570243BA18}" type="datetimeFigureOut">
              <a:rPr lang="en-GB" smtClean="0"/>
              <a:t>04/02/2016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7A21-B90F-4B36-9F82-A92A7CEA32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28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60F8-71C2-4802-978C-11570243BA18}" type="datetimeFigureOut">
              <a:rPr lang="en-GB" smtClean="0"/>
              <a:t>04/02/2016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7A21-B90F-4B36-9F82-A92A7CEA32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15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60F8-71C2-4802-978C-11570243BA18}" type="datetimeFigureOut">
              <a:rPr lang="en-GB" smtClean="0"/>
              <a:t>04/02/2016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7A21-B90F-4B36-9F82-A92A7CEA32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61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60F8-71C2-4802-978C-11570243BA18}" type="datetimeFigureOut">
              <a:rPr lang="en-GB" smtClean="0"/>
              <a:t>04/02/2016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7A21-B90F-4B36-9F82-A92A7CEA32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89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60F8-71C2-4802-978C-11570243BA18}" type="datetimeFigureOut">
              <a:rPr lang="en-GB" smtClean="0"/>
              <a:t>04/02/2016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7A21-B90F-4B36-9F82-A92A7CEA32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73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60F8-71C2-4802-978C-11570243BA18}" type="datetimeFigureOut">
              <a:rPr lang="en-GB" smtClean="0"/>
              <a:t>04/02/2016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7A21-B90F-4B36-9F82-A92A7CEA32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560F8-71C2-4802-978C-11570243BA18}" type="datetimeFigureOut">
              <a:rPr lang="en-GB" smtClean="0"/>
              <a:t>04/02/2016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37A21-B90F-4B36-9F82-A92A7CEA32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02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896" y="332657"/>
            <a:ext cx="2636586" cy="1026024"/>
          </a:xfrm>
        </p:spPr>
        <p:txBody>
          <a:bodyPr/>
          <a:lstStyle/>
          <a:p>
            <a:r>
              <a:rPr lang="en-US" b="1" dirty="0" smtClean="0">
                <a:latin typeface="Baskerville Old Face" pitchFamily="18" charset="0"/>
              </a:rPr>
              <a:t>RDC11</a:t>
            </a:r>
            <a:endParaRPr lang="en-GB" b="1" dirty="0">
              <a:latin typeface="Baskerville Old Face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1" y="1270628"/>
            <a:ext cx="648071" cy="6462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988840"/>
            <a:ext cx="648071" cy="6462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708920"/>
            <a:ext cx="648071" cy="6462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429000"/>
            <a:ext cx="648071" cy="6462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149080"/>
            <a:ext cx="648071" cy="6462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869160"/>
            <a:ext cx="648071" cy="6462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1" y="5519100"/>
            <a:ext cx="648071" cy="6462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5576" y="148478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Baskerville Old Face" pitchFamily="18" charset="0"/>
              </a:rPr>
              <a:t>PDC </a:t>
            </a:r>
            <a:r>
              <a:rPr lang="th-TH" dirty="0" smtClean="0">
                <a:latin typeface="Baskerville Old Face" pitchFamily="18" charset="0"/>
              </a:rPr>
              <a:t>ชุมพร</a:t>
            </a:r>
            <a:endParaRPr lang="en-GB" dirty="0">
              <a:latin typeface="Baskerville Old Face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576" y="213285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Baskerville Old Face" pitchFamily="18" charset="0"/>
              </a:rPr>
              <a:t>PDC </a:t>
            </a:r>
            <a:r>
              <a:rPr lang="th-TH" dirty="0" smtClean="0">
                <a:latin typeface="Baskerville Old Face" pitchFamily="18" charset="0"/>
              </a:rPr>
              <a:t>ระนอง</a:t>
            </a:r>
            <a:endParaRPr lang="en-GB" dirty="0">
              <a:latin typeface="Baskerville Old Fac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28529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Baskerville Old Face" pitchFamily="18" charset="0"/>
              </a:rPr>
              <a:t>PDC </a:t>
            </a:r>
            <a:r>
              <a:rPr lang="th-TH" dirty="0" smtClean="0">
                <a:latin typeface="Baskerville Old Face" pitchFamily="18" charset="0"/>
              </a:rPr>
              <a:t>สุราษฎร์ธานี</a:t>
            </a:r>
            <a:endParaRPr lang="en-GB" dirty="0">
              <a:latin typeface="Baskerville Old Face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356372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Baskerville Old Face" pitchFamily="18" charset="0"/>
              </a:rPr>
              <a:t>PDC </a:t>
            </a:r>
            <a:r>
              <a:rPr lang="th-TH" dirty="0" smtClean="0">
                <a:latin typeface="Baskerville Old Face" pitchFamily="18" charset="0"/>
              </a:rPr>
              <a:t>นครศรีธรรมราช</a:t>
            </a:r>
            <a:endParaRPr lang="en-GB" dirty="0">
              <a:latin typeface="Baskerville Old Fac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5576" y="42930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Baskerville Old Face" pitchFamily="18" charset="0"/>
              </a:rPr>
              <a:t>PDC </a:t>
            </a:r>
            <a:r>
              <a:rPr lang="th-TH" dirty="0" smtClean="0">
                <a:latin typeface="Baskerville Old Face" pitchFamily="18" charset="0"/>
              </a:rPr>
              <a:t>กระบี่</a:t>
            </a:r>
            <a:endParaRPr lang="en-GB" dirty="0">
              <a:latin typeface="Baskerville Old Face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5576" y="500388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Baskerville Old Face" pitchFamily="18" charset="0"/>
              </a:rPr>
              <a:t>PDC </a:t>
            </a:r>
            <a:r>
              <a:rPr lang="th-TH" dirty="0" smtClean="0">
                <a:latin typeface="Baskerville Old Face" pitchFamily="18" charset="0"/>
              </a:rPr>
              <a:t>พังงา</a:t>
            </a:r>
            <a:endParaRPr lang="en-GB" dirty="0">
              <a:latin typeface="Baskerville Old Fac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5576" y="565195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Baskerville Old Face" pitchFamily="18" charset="0"/>
              </a:rPr>
              <a:t>PDC </a:t>
            </a:r>
            <a:r>
              <a:rPr lang="th-TH" dirty="0" smtClean="0">
                <a:latin typeface="Baskerville Old Face" pitchFamily="18" charset="0"/>
              </a:rPr>
              <a:t>ภูเก็ต</a:t>
            </a:r>
            <a:endParaRPr lang="en-GB" dirty="0">
              <a:latin typeface="Baskerville Old Face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68" y="1484784"/>
            <a:ext cx="2547272" cy="2496326"/>
          </a:xfrm>
          <a:prstGeom prst="rect">
            <a:avLst/>
          </a:prstGeom>
        </p:spPr>
      </p:pic>
      <p:sp>
        <p:nvSpPr>
          <p:cNvPr id="22" name="Down Arrow 21"/>
          <p:cNvSpPr/>
          <p:nvPr/>
        </p:nvSpPr>
        <p:spPr>
          <a:xfrm rot="16589337">
            <a:off x="4640453" y="810654"/>
            <a:ext cx="352198" cy="17677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Down Arrow 22"/>
          <p:cNvSpPr/>
          <p:nvPr/>
        </p:nvSpPr>
        <p:spPr>
          <a:xfrm rot="16200000">
            <a:off x="4638136" y="1450292"/>
            <a:ext cx="352198" cy="17515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Down Arrow 23"/>
          <p:cNvSpPr/>
          <p:nvPr/>
        </p:nvSpPr>
        <p:spPr>
          <a:xfrm rot="15950909">
            <a:off x="4636871" y="2024185"/>
            <a:ext cx="352198" cy="17537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Down Arrow 24"/>
          <p:cNvSpPr/>
          <p:nvPr/>
        </p:nvSpPr>
        <p:spPr>
          <a:xfrm rot="15598714">
            <a:off x="4681254" y="2649599"/>
            <a:ext cx="352198" cy="1752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Down Arrow 25"/>
          <p:cNvSpPr/>
          <p:nvPr/>
        </p:nvSpPr>
        <p:spPr>
          <a:xfrm rot="15319979">
            <a:off x="4699283" y="3194913"/>
            <a:ext cx="352198" cy="18215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Down Arrow 26"/>
          <p:cNvSpPr/>
          <p:nvPr/>
        </p:nvSpPr>
        <p:spPr>
          <a:xfrm rot="14974785">
            <a:off x="4708791" y="3768840"/>
            <a:ext cx="352198" cy="1924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Down Arrow 27"/>
          <p:cNvSpPr/>
          <p:nvPr/>
        </p:nvSpPr>
        <p:spPr>
          <a:xfrm rot="14763566">
            <a:off x="4785454" y="4290712"/>
            <a:ext cx="352198" cy="19850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6313336" y="725809"/>
            <a:ext cx="2075088" cy="102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Baskerville Old Face" pitchFamily="18" charset="0"/>
              </a:rPr>
              <a:t>RDC11</a:t>
            </a:r>
            <a:r>
              <a:rPr lang="th-TH" sz="1800" b="1" dirty="0" smtClean="0">
                <a:latin typeface="Baskerville Old Face" pitchFamily="18" charset="0"/>
              </a:rPr>
              <a:t> </a:t>
            </a:r>
            <a:r>
              <a:rPr lang="en-US" sz="1800" b="1" dirty="0" smtClean="0">
                <a:latin typeface="Baskerville Old Face" pitchFamily="18" charset="0"/>
              </a:rPr>
              <a:t>Cloud</a:t>
            </a:r>
          </a:p>
          <a:p>
            <a:r>
              <a:rPr lang="en-US" sz="1800" b="1" dirty="0" err="1" smtClean="0">
                <a:latin typeface="Baskerville Old Face" pitchFamily="18" charset="0"/>
              </a:rPr>
              <a:t>Chumphon</a:t>
            </a:r>
            <a:endParaRPr lang="en-GB" sz="1800" b="1" dirty="0">
              <a:latin typeface="Baskerville Old Face" pitchFamily="18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025518"/>
            <a:ext cx="1872208" cy="1872208"/>
          </a:xfrm>
          <a:prstGeom prst="rect">
            <a:avLst/>
          </a:prstGeom>
        </p:spPr>
      </p:pic>
      <p:sp>
        <p:nvSpPr>
          <p:cNvPr id="31" name="Title 1"/>
          <p:cNvSpPr txBox="1">
            <a:spLocks/>
          </p:cNvSpPr>
          <p:nvPr/>
        </p:nvSpPr>
        <p:spPr>
          <a:xfrm>
            <a:off x="5796136" y="5571328"/>
            <a:ext cx="2875560" cy="102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Baskerville Old Face" pitchFamily="18" charset="0"/>
              </a:rPr>
              <a:t>RDC</a:t>
            </a:r>
            <a:r>
              <a:rPr lang="th-TH" sz="2400" b="1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latin typeface="Baskerville Old Face" pitchFamily="18" charset="0"/>
              </a:rPr>
              <a:t>Report</a:t>
            </a:r>
          </a:p>
          <a:p>
            <a:r>
              <a:rPr lang="en-US" sz="2400" b="1" i="1" dirty="0" smtClean="0">
                <a:solidFill>
                  <a:srgbClr val="0070C0"/>
                </a:solidFill>
                <a:latin typeface="Baskerville Old Face" pitchFamily="18" charset="0"/>
              </a:rPr>
              <a:t>www.rdc11.go.th</a:t>
            </a:r>
            <a:endParaRPr lang="en-GB" sz="2400" b="1" i="1" dirty="0">
              <a:solidFill>
                <a:srgbClr val="0070C0"/>
              </a:solidFill>
              <a:latin typeface="Baskerville Old Face" pitchFamily="18" charset="0"/>
            </a:endParaRPr>
          </a:p>
        </p:txBody>
      </p:sp>
      <p:sp>
        <p:nvSpPr>
          <p:cNvPr id="32" name="Down Arrow 31"/>
          <p:cNvSpPr/>
          <p:nvPr/>
        </p:nvSpPr>
        <p:spPr>
          <a:xfrm>
            <a:off x="7022652" y="3602626"/>
            <a:ext cx="429668" cy="690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3203848" y="1270628"/>
            <a:ext cx="513410" cy="481371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wordArtVert" wrap="square" rtlCol="0">
            <a:spAutoFit/>
          </a:bodyPr>
          <a:lstStyle/>
          <a:p>
            <a:pPr algn="ctr"/>
            <a:r>
              <a:rPr lang="en-US" dirty="0" smtClean="0"/>
              <a:t>SUMMARY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402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Province Data Center(PDC)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0651" y="3212976"/>
            <a:ext cx="79701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th-TH" sz="3600" dirty="0" smtClean="0"/>
              <a:t>รพช.</a:t>
            </a:r>
            <a:endParaRPr lang="en-GB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949446"/>
            <a:ext cx="108395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th-TH" sz="3600" dirty="0" smtClean="0"/>
              <a:t>รพ.สต.</a:t>
            </a:r>
            <a:endParaRPr lang="en-GB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728209" y="4581128"/>
            <a:ext cx="81945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th-TH" sz="3600" dirty="0" smtClean="0"/>
              <a:t>รพท.</a:t>
            </a:r>
            <a:endParaRPr lang="en-GB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988840"/>
            <a:ext cx="648071" cy="6462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3" y="3212976"/>
            <a:ext cx="648071" cy="6462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581128"/>
            <a:ext cx="648071" cy="6462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042620"/>
            <a:ext cx="1884040" cy="184635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28166" y="1619508"/>
            <a:ext cx="2637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Baskerville Old Face" pitchFamily="18" charset="0"/>
              </a:rPr>
              <a:t>HDC Cloud</a:t>
            </a:r>
            <a:r>
              <a:rPr lang="th-TH" sz="2400" dirty="0" smtClean="0">
                <a:latin typeface="Baskerville Old Face" pitchFamily="18" charset="0"/>
              </a:rPr>
              <a:t> กระทรวงฯ</a:t>
            </a:r>
            <a:endParaRPr lang="en-GB" sz="2400" dirty="0">
              <a:latin typeface="Baskerville Old Face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5" y="4510987"/>
            <a:ext cx="1163960" cy="116060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51920" y="5671594"/>
            <a:ext cx="1744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Baskerville Old Face" pitchFamily="18" charset="0"/>
              </a:rPr>
              <a:t>PDC database</a:t>
            </a:r>
            <a:endParaRPr lang="en-GB" sz="2000" dirty="0">
              <a:latin typeface="Baskerville Old Face" pitchFamily="18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4412941" y="3682024"/>
            <a:ext cx="473968" cy="828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Arrow 17"/>
          <p:cNvSpPr/>
          <p:nvPr/>
        </p:nvSpPr>
        <p:spPr>
          <a:xfrm rot="18792157">
            <a:off x="4855764" y="3617780"/>
            <a:ext cx="2132569" cy="477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836712"/>
            <a:ext cx="2768646" cy="2768646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6815840" y="3123156"/>
            <a:ext cx="2282497" cy="721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Baskerville Old Face" pitchFamily="18" charset="0"/>
              </a:rPr>
              <a:t>P</a:t>
            </a:r>
            <a:r>
              <a:rPr lang="en-US" sz="2400" b="1" dirty="0" smtClean="0">
                <a:latin typeface="Baskerville Old Face" pitchFamily="18" charset="0"/>
              </a:rPr>
              <a:t>DC</a:t>
            </a:r>
            <a:r>
              <a:rPr lang="th-TH" sz="2400" b="1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latin typeface="Baskerville Old Face" pitchFamily="18" charset="0"/>
              </a:rPr>
              <a:t>Report</a:t>
            </a:r>
          </a:p>
        </p:txBody>
      </p:sp>
      <p:sp>
        <p:nvSpPr>
          <p:cNvPr id="21" name="Right Arrow 20"/>
          <p:cNvSpPr/>
          <p:nvPr/>
        </p:nvSpPr>
        <p:spPr>
          <a:xfrm rot="1237822">
            <a:off x="2483768" y="2311942"/>
            <a:ext cx="720080" cy="502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 rot="20336111">
            <a:off x="2477220" y="3247680"/>
            <a:ext cx="720080" cy="502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ight Arrow 22"/>
          <p:cNvSpPr/>
          <p:nvPr/>
        </p:nvSpPr>
        <p:spPr>
          <a:xfrm rot="19766636">
            <a:off x="2462516" y="4269137"/>
            <a:ext cx="943495" cy="502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ounded Rectangle 23"/>
          <p:cNvSpPr/>
          <p:nvPr/>
        </p:nvSpPr>
        <p:spPr>
          <a:xfrm>
            <a:off x="5940152" y="3859180"/>
            <a:ext cx="2952328" cy="25202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5924744" y="4277414"/>
            <a:ext cx="28957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1600" i="1" dirty="0" smtClean="0">
                <a:solidFill>
                  <a:srgbClr val="0070C0"/>
                </a:solidFill>
              </a:rPr>
              <a:t>สุราษฎร์ </a:t>
            </a:r>
            <a:r>
              <a:rPr lang="en-GB" sz="1600" i="1" dirty="0" smtClean="0">
                <a:solidFill>
                  <a:srgbClr val="0070C0"/>
                </a:solidFill>
              </a:rPr>
              <a:t>122.154.46.179/</a:t>
            </a:r>
            <a:r>
              <a:rPr lang="en-GB" sz="1600" i="1" dirty="0" err="1" smtClean="0">
                <a:solidFill>
                  <a:srgbClr val="0070C0"/>
                </a:solidFill>
              </a:rPr>
              <a:t>pdc</a:t>
            </a:r>
            <a:endParaRPr lang="th-TH" sz="1600" i="1" dirty="0" smtClean="0">
              <a:solidFill>
                <a:srgbClr val="0070C0"/>
              </a:solidFill>
            </a:endParaRPr>
          </a:p>
          <a:p>
            <a:pPr algn="r"/>
            <a:r>
              <a:rPr lang="th-TH" sz="1600" i="1" dirty="0" smtClean="0">
                <a:solidFill>
                  <a:srgbClr val="0070C0"/>
                </a:solidFill>
              </a:rPr>
              <a:t>ระนอง </a:t>
            </a:r>
            <a:r>
              <a:rPr lang="en-GB" sz="1600" i="1" dirty="0" smtClean="0">
                <a:solidFill>
                  <a:srgbClr val="0070C0"/>
                </a:solidFill>
              </a:rPr>
              <a:t>203.157.222.7/</a:t>
            </a:r>
            <a:r>
              <a:rPr lang="en-GB" sz="1600" i="1" dirty="0" err="1" smtClean="0">
                <a:solidFill>
                  <a:srgbClr val="0070C0"/>
                </a:solidFill>
              </a:rPr>
              <a:t>pdc</a:t>
            </a:r>
            <a:endParaRPr lang="th-TH" sz="1600" i="1" dirty="0" smtClean="0">
              <a:solidFill>
                <a:srgbClr val="0070C0"/>
              </a:solidFill>
            </a:endParaRPr>
          </a:p>
          <a:p>
            <a:pPr algn="r"/>
            <a:r>
              <a:rPr lang="en-US" sz="1600" i="1" dirty="0" smtClean="0">
                <a:solidFill>
                  <a:srgbClr val="0070C0"/>
                </a:solidFill>
              </a:rPr>
              <a:t> </a:t>
            </a:r>
            <a:r>
              <a:rPr lang="th-TH" sz="1600" i="1" dirty="0" smtClean="0">
                <a:solidFill>
                  <a:srgbClr val="0070C0"/>
                </a:solidFill>
              </a:rPr>
              <a:t>กระบี่ </a:t>
            </a:r>
            <a:r>
              <a:rPr lang="en-US" sz="1600" i="1" dirty="0" smtClean="0">
                <a:solidFill>
                  <a:srgbClr val="0070C0"/>
                </a:solidFill>
              </a:rPr>
              <a:t>203.157.232.108/</a:t>
            </a:r>
            <a:r>
              <a:rPr lang="en-US" sz="1600" i="1" dirty="0" err="1" smtClean="0">
                <a:solidFill>
                  <a:srgbClr val="0070C0"/>
                </a:solidFill>
              </a:rPr>
              <a:t>pdc</a:t>
            </a:r>
            <a:endParaRPr lang="th-TH" sz="1600" i="1" dirty="0" smtClean="0">
              <a:solidFill>
                <a:srgbClr val="0070C0"/>
              </a:solidFill>
            </a:endParaRPr>
          </a:p>
          <a:p>
            <a:pPr algn="r"/>
            <a:r>
              <a:rPr lang="th-TH" sz="1600" i="1" dirty="0" smtClean="0">
                <a:solidFill>
                  <a:srgbClr val="0070C0"/>
                </a:solidFill>
              </a:rPr>
              <a:t>พังงา </a:t>
            </a:r>
            <a:r>
              <a:rPr lang="en-GB" sz="1600" i="1" dirty="0" smtClean="0">
                <a:solidFill>
                  <a:srgbClr val="0070C0"/>
                </a:solidFill>
              </a:rPr>
              <a:t>122.154.38.172/</a:t>
            </a:r>
            <a:r>
              <a:rPr lang="en-GB" sz="1600" i="1" dirty="0" err="1" smtClean="0">
                <a:solidFill>
                  <a:srgbClr val="0070C0"/>
                </a:solidFill>
              </a:rPr>
              <a:t>pdc</a:t>
            </a:r>
            <a:endParaRPr lang="th-TH" sz="1600" i="1" dirty="0" smtClean="0">
              <a:solidFill>
                <a:srgbClr val="0070C0"/>
              </a:solidFill>
            </a:endParaRPr>
          </a:p>
          <a:p>
            <a:pPr algn="r"/>
            <a:r>
              <a:rPr lang="th-TH" sz="1600" i="1" dirty="0" smtClean="0">
                <a:solidFill>
                  <a:srgbClr val="0070C0"/>
                </a:solidFill>
              </a:rPr>
              <a:t>  ภูเก็ต </a:t>
            </a:r>
            <a:r>
              <a:rPr lang="en-GB" sz="1600" i="1" dirty="0" smtClean="0">
                <a:solidFill>
                  <a:srgbClr val="0070C0"/>
                </a:solidFill>
              </a:rPr>
              <a:t>122.154.38.172/</a:t>
            </a:r>
            <a:r>
              <a:rPr lang="en-GB" sz="1600" i="1" dirty="0" err="1" smtClean="0">
                <a:solidFill>
                  <a:srgbClr val="0070C0"/>
                </a:solidFill>
              </a:rPr>
              <a:t>pdc</a:t>
            </a:r>
            <a:endParaRPr lang="th-TH" sz="1600" i="1" dirty="0" smtClean="0">
              <a:solidFill>
                <a:srgbClr val="0070C0"/>
              </a:solidFill>
            </a:endParaRPr>
          </a:p>
          <a:p>
            <a:pPr algn="r"/>
            <a:r>
              <a:rPr lang="th-TH" sz="1600" i="1" dirty="0" smtClean="0">
                <a:solidFill>
                  <a:srgbClr val="0070C0"/>
                </a:solidFill>
              </a:rPr>
              <a:t>นครศรีธรรมราช </a:t>
            </a:r>
            <a:r>
              <a:rPr lang="en-GB" sz="1600" i="1" dirty="0" smtClean="0">
                <a:solidFill>
                  <a:srgbClr val="0070C0"/>
                </a:solidFill>
              </a:rPr>
              <a:t>61.19.202.218/</a:t>
            </a:r>
            <a:r>
              <a:rPr lang="en-GB" sz="1600" i="1" dirty="0" err="1" smtClean="0">
                <a:solidFill>
                  <a:srgbClr val="0070C0"/>
                </a:solidFill>
              </a:rPr>
              <a:t>pdc</a:t>
            </a:r>
            <a:endParaRPr lang="en-GB" sz="1600" i="1" dirty="0" smtClean="0">
              <a:solidFill>
                <a:srgbClr val="0070C0"/>
              </a:solidFill>
            </a:endParaRPr>
          </a:p>
          <a:p>
            <a:pPr algn="r"/>
            <a:r>
              <a:rPr lang="th-TH" sz="1600" i="1" dirty="0" smtClean="0">
                <a:solidFill>
                  <a:srgbClr val="0070C0"/>
                </a:solidFill>
              </a:rPr>
              <a:t>ชุมพร </a:t>
            </a:r>
            <a:r>
              <a:rPr lang="en-US" sz="1600" i="1" dirty="0" smtClean="0">
                <a:solidFill>
                  <a:srgbClr val="0070C0"/>
                </a:solidFill>
              </a:rPr>
              <a:t>pdcreport.cmpo.moph.go.th</a:t>
            </a:r>
          </a:p>
        </p:txBody>
      </p:sp>
    </p:spTree>
    <p:extLst>
      <p:ext uri="{BB962C8B-B14F-4D97-AF65-F5344CB8AC3E}">
        <p14:creationId xmlns:p14="http://schemas.microsoft.com/office/powerpoint/2010/main" val="149855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56</Words>
  <Application>Microsoft Office PowerPoint</Application>
  <PresentationFormat>On-screen Show 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RDC11</vt:lpstr>
      <vt:lpstr>Province Data Center(PDC)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RDC</dc:title>
  <dc:creator>Mimi</dc:creator>
  <cp:lastModifiedBy>Mimi</cp:lastModifiedBy>
  <cp:revision>11</cp:revision>
  <cp:lastPrinted>2016-02-04T09:40:54Z</cp:lastPrinted>
  <dcterms:created xsi:type="dcterms:W3CDTF">2016-02-04T08:16:02Z</dcterms:created>
  <dcterms:modified xsi:type="dcterms:W3CDTF">2016-02-04T09:43:45Z</dcterms:modified>
</cp:coreProperties>
</file>