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ทรัพยากรสาธารณสุขจังหวัดชุมพร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โรงพยาบาลชุมพรเขตรอุดมศักดิ์ ( รพท. 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184"/>
              </p:ext>
            </p:extLst>
          </p:nvPr>
        </p:nvGraphicFramePr>
        <p:xfrm>
          <a:off x="2439963" y="20983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38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รายการสถานบริการ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หน่วยนับ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จำนวนเตียงผู้ป่วย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th-TH" dirty="0" smtClean="0"/>
                        <a:t>ศัลยกรรม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th-TH" dirty="0" smtClean="0"/>
                        <a:t>อายุรกรรม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รวม ( ไม่แยกประเภท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3881"/>
              </p:ext>
            </p:extLst>
          </p:nvPr>
        </p:nvGraphicFramePr>
        <p:xfrm>
          <a:off x="2439963" y="39525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321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แพทย์เฉพาะทาง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อายุรศาสตร์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ศัลยแพทย์,</a:t>
                      </a:r>
                      <a:r>
                        <a:rPr lang="th-TH" baseline="0" dirty="0" smtClean="0"/>
                        <a:t> สูติ-นรีแพทย์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กุมารแพทย์, จักษุโสตศอนาสิก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พยาธิแพทย์,</a:t>
                      </a:r>
                      <a:r>
                        <a:rPr lang="th-TH" baseline="0" dirty="0" smtClean="0"/>
                        <a:t> รังสีแพทย์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แพทย์เวชปฏิบัติ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ทันตแพทย์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โรงพยาบาลชุมชน ( รพช. 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43984"/>
              </p:ext>
            </p:extLst>
          </p:nvPr>
        </p:nvGraphicFramePr>
        <p:xfrm>
          <a:off x="2377440" y="2336800"/>
          <a:ext cx="79174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744">
                  <a:extLst>
                    <a:ext uri="{9D8B030D-6E8A-4147-A177-3AD203B41FA5}">
                      <a16:colId xmlns:a16="http://schemas.microsoft.com/office/drawing/2014/main" val="2337700145"/>
                    </a:ext>
                  </a:extLst>
                </a:gridCol>
                <a:gridCol w="3076754">
                  <a:extLst>
                    <a:ext uri="{9D8B030D-6E8A-4147-A177-3AD203B41FA5}">
                      <a16:colId xmlns:a16="http://schemas.microsoft.com/office/drawing/2014/main" val="115634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ชื่อสถานบริการ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จำนวนเตียงผู้ป่วย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2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1.</a:t>
                      </a:r>
                      <a:r>
                        <a:rPr lang="th-TH" baseline="0" dirty="0" smtClean="0"/>
                        <a:t> โรงพยาบาลมาบอำมฤต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2. โรงพยาบาลปะทิว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8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3.</a:t>
                      </a:r>
                      <a:r>
                        <a:rPr lang="th-TH" baseline="0" dirty="0" smtClean="0"/>
                        <a:t> โรงพยาบาลท่าแซะ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4. โรงพยาบาลปากน้ำชุมพร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0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5. โรงพยาบาลสวี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02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6. โรงพยาบาลทุ่งตะโก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8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7. โรงพยาบาลหลังสวน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120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3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8. โรงพยาบาลละแม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9. โรงพยาบาลพะโต๊ะ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1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โรงพยาบาลส่งเสริมสุขภาพระดับตำบล/สาธารณสุขชุมชน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740494"/>
              </p:ext>
            </p:extLst>
          </p:nvPr>
        </p:nvGraphicFramePr>
        <p:xfrm>
          <a:off x="2461846" y="2336800"/>
          <a:ext cx="78330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6546">
                  <a:extLst>
                    <a:ext uri="{9D8B030D-6E8A-4147-A177-3AD203B41FA5}">
                      <a16:colId xmlns:a16="http://schemas.microsoft.com/office/drawing/2014/main" val="4132056343"/>
                    </a:ext>
                  </a:extLst>
                </a:gridCol>
                <a:gridCol w="3916546">
                  <a:extLst>
                    <a:ext uri="{9D8B030D-6E8A-4147-A177-3AD203B41FA5}">
                      <a16:colId xmlns:a16="http://schemas.microsoft.com/office/drawing/2014/main" val="407233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สถานบริการ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จำนวน(</a:t>
                      </a:r>
                      <a:r>
                        <a:rPr lang="th-TH" baseline="0" dirty="0" smtClean="0"/>
                        <a:t> แห่ง 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93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h-TH" dirty="0" smtClean="0"/>
                        <a:t>1. โรงพยาบาลส่งเสริมสุขภาพระดับตำบล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4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2. </a:t>
                      </a:r>
                      <a:r>
                        <a:rPr lang="en-US" dirty="0" smtClean="0"/>
                        <a:t>PCU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โรงพยาบาลชุมพรเชตรอุดมศักดิ์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07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3. </a:t>
                      </a:r>
                      <a:r>
                        <a:rPr lang="en-US" dirty="0" smtClean="0"/>
                        <a:t>PCU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เทศบาลเมืองชุมพร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40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4. </a:t>
                      </a:r>
                      <a:r>
                        <a:rPr lang="en-US" dirty="0" smtClean="0"/>
                        <a:t>PCU</a:t>
                      </a:r>
                      <a:r>
                        <a:rPr lang="th-TH" baseline="0" dirty="0" smtClean="0"/>
                        <a:t> เทศบาลเมืองหลังสวน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65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dirty="0" smtClean="0"/>
              <a:t>สายด่วน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845635"/>
              </p:ext>
            </p:extLst>
          </p:nvPr>
        </p:nvGraphicFramePr>
        <p:xfrm>
          <a:off x="3066757" y="2336800"/>
          <a:ext cx="66258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883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เบอร์โทรศัพท์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ระบบรับแจ้งเหตุทางการแพทย์ฉุกเฉิน 24 ชม.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0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208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 New</vt:lpstr>
      <vt:lpstr>Arial</vt:lpstr>
      <vt:lpstr>Cordia New</vt:lpstr>
      <vt:lpstr>Trebuchet MS</vt:lpstr>
      <vt:lpstr>Berlin</vt:lpstr>
      <vt:lpstr>ทรัพยากรสาธารณสุขจังหวัดชุมพร</vt:lpstr>
      <vt:lpstr>โรงพยาบาลชุมพรเขตรอุดมศักดิ์ ( รพท. )</vt:lpstr>
      <vt:lpstr>โรงพยาบาลชุมชน ( รพช. )</vt:lpstr>
      <vt:lpstr>โรงพยาบาลส่งเสริมสุขภาพระดับตำบล/สาธารณสุขชุมชน</vt:lpstr>
      <vt:lpstr>สายด่วน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Mimi</cp:lastModifiedBy>
  <cp:revision>9</cp:revision>
  <dcterms:created xsi:type="dcterms:W3CDTF">2018-10-31T04:34:00Z</dcterms:created>
  <dcterms:modified xsi:type="dcterms:W3CDTF">2018-10-31T06:41:00Z</dcterms:modified>
</cp:coreProperties>
</file>