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0106-BAF4-4D05-8B8A-E4B0E6D1C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11ECA-8801-480D-87E3-1F5D340E5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F2BB5-0E7D-4A25-A790-8B9BEFD2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C01F-6510-435B-90F4-EED9785C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28999-A50A-4B20-B9F6-5787A002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1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CF17-A450-48FF-8A05-5636D4F0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41F7-835A-46BF-B92A-94C4023B3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0EC2-3738-498F-97A6-A6D15131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ED40-E7A8-4CD0-84E8-EFE07AB4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12-C673-4EA4-9629-DBEE3BAB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1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C8A07-98DD-4D45-83A6-33DA183AA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9381A-DD63-406D-A518-D1464E7A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7375-2A5C-48E2-9B3E-8941915C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2BEA-9067-4682-BB11-11FB9C87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09760-D14E-4A51-B006-10BD9B01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863E-F897-4528-886C-8A310362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8F3C-CFBB-41A8-B870-263833ED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E7A1-40E1-4EC7-B933-A73E7501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DD0A-749E-4810-BFE7-7D474523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D9939-4DDF-42F9-BB35-227A1BF7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399C-F43A-49F5-9CBD-595E5801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767F-19C9-4EBA-9EBC-365A17352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6ACF7-7642-4591-A73C-04DC12AD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6139-7AE0-4E85-85DC-90CDF37A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4476E-2384-460A-A1D2-79C4BB79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1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A687-7A42-4D9F-BE4C-B7DAF51D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5CD5-C1FF-46A3-98A7-9A673149F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8DEC9-9F74-42C8-A302-146F6F483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AB03A-E8AE-45BD-80E2-24B37217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E4BD-D196-4A6F-8028-E1B7F9CD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3F32B-8D79-402A-8587-DC9BBEB1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5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E22F-A054-4290-AAAF-4EA5321F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C28CB-4821-4A0F-97B7-5B52D1E94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AC312-E7E0-4809-AC1D-7056EA192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EF1B0-FA0F-4E2F-9C94-E34E6D932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3A6F3-E92C-4F9F-8CE3-026DC93B1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48E90-E6B5-40BA-9E37-B97C0CCB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A7D2F-9175-49C3-9D79-F7FCEFD9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C1E0-1852-4F6D-A45A-BA62B532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D2DD-53DB-451D-89CF-F1187717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7EB03-0BBC-4544-9A61-EB0FF1BA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6D125-7272-424E-9DE0-71545E9A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86BC1-FB69-4F4F-9C57-3A3C2E55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7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4BA06-85DC-45A8-9F73-C3A8125E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3F018-AAAD-4207-80D2-EB379C94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F2A45-B19A-4B82-8673-5CD68A01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5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775B-E0BE-49FD-B22E-D7F2E6D7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C290-211A-4DC0-AC1B-9DADB092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22604-0B7E-4850-9390-E91CE649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56293-EFC6-457F-B8CE-F79E0B37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D81D1-5D7A-4835-AA56-CF3783CC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D942E-039E-4970-9C6A-41F65034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9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18C3-4FE1-4418-B836-CA4FED01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4C357-0927-4571-992A-EB48F5FCC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43F18-73D1-4C6B-A41A-848F544A0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6663C-ACA2-48C6-A2FB-20F74221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B2476-5461-4A08-8017-4407CD85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4BBE5-5DC8-4387-B6A3-6DEE667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5777F-1DC9-4C77-95AE-18A9A47C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EBA15-C285-495A-BC36-4F3E208E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2D7E-0E71-42F7-910A-4EDE73724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C4275-DCB7-4DB9-AFF9-1D13BA8C1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4BAA-5E78-481F-87C0-3399032B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C262-F541-4398-AF8C-933858300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935" y="216353"/>
            <a:ext cx="8430689" cy="1100720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th-TH" sz="2400" dirty="0">
                <a:cs typeface="+mj-cs"/>
              </a:rPr>
              <a:t>รายงานช่วยเหลือผู้ประสบภัย</a:t>
            </a:r>
            <a:br>
              <a:rPr lang="th-TH" sz="2400" dirty="0">
                <a:cs typeface="+mj-cs"/>
              </a:rPr>
            </a:br>
            <a:r>
              <a:rPr lang="th-TH" sz="2400" dirty="0">
                <a:cs typeface="+mj-cs"/>
              </a:rPr>
              <a:t>จากสถานการณ์อุทกภัย จากพายุโซนร้อนปาบึก</a:t>
            </a:r>
            <a:br>
              <a:rPr lang="th-TH" sz="2400" dirty="0">
                <a:cs typeface="+mj-cs"/>
              </a:rPr>
            </a:br>
            <a:r>
              <a:rPr lang="th-TH" sz="2400" dirty="0">
                <a:cs typeface="+mj-cs"/>
              </a:rPr>
              <a:t>วันที่ 5 – 6 มกราคม 2562 หน่วยแพทย์ รพ.สต.ถ้ำธง</a:t>
            </a:r>
            <a:endParaRPr lang="en-US" sz="2400" dirty="0"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6509-E56F-46E8-A934-FB97125AA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5289" y="1490016"/>
            <a:ext cx="5197335" cy="1801589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l"/>
            <a:r>
              <a:rPr lang="th-TH" sz="1800" dirty="0">
                <a:cs typeface="+mj-cs"/>
              </a:rPr>
              <a:t>วันที่ 4  มกราคม 2562 รพ.สต.ถ้ำธง ได้เปิดเป็นศูนย์ อพยพ ที่พักของผู้ป่วยติดเตียงและผู้ป่วยที่ต้องให้การดูแลเป็นพิเศษ  จำนวน 2 ราย และเมื่อวันที่ 5 – 6 มกราคม 2562 ได้ดำเนินการให้การปฐมพยาบาลเบื้องต้นแก่ผู้ประสบภัย 10 ราย และ ลงพื้นที่หมู่ที่ 2 ,3 ,7 ดำเนินการแจกจ่ายยาแก่ประชาชน จำนวน 39 ราย</a:t>
            </a:r>
            <a:endParaRPr lang="en-US" sz="1800" dirty="0">
              <a:cs typeface="+mj-cs"/>
            </a:endParaRPr>
          </a:p>
        </p:txBody>
      </p:sp>
      <p:pic>
        <p:nvPicPr>
          <p:cNvPr id="4" name="รูปภาพ 10">
            <a:extLst>
              <a:ext uri="{FF2B5EF4-FFF2-40B4-BE49-F238E27FC236}">
                <a16:creationId xmlns:a16="http://schemas.microsoft.com/office/drawing/2014/main" id="{96774A04-F871-4E4B-AF02-9B054B3186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35" y="1501576"/>
            <a:ext cx="2879725" cy="2160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รูปภาพ 3">
            <a:extLst>
              <a:ext uri="{FF2B5EF4-FFF2-40B4-BE49-F238E27FC236}">
                <a16:creationId xmlns:a16="http://schemas.microsoft.com/office/drawing/2014/main" id="{26E33CDB-B7F1-49C3-A9BC-483BE3C36B6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35" y="3938628"/>
            <a:ext cx="2879392" cy="2160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รูปภาพ 1">
            <a:extLst>
              <a:ext uri="{FF2B5EF4-FFF2-40B4-BE49-F238E27FC236}">
                <a16:creationId xmlns:a16="http://schemas.microsoft.com/office/drawing/2014/main" id="{2F5E73D4-27C8-43A3-9D99-D9A48FAB86F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289" y="3938629"/>
            <a:ext cx="2884235" cy="2160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รูปภาพ 313">
            <a:extLst>
              <a:ext uri="{FF2B5EF4-FFF2-40B4-BE49-F238E27FC236}">
                <a16:creationId xmlns:a16="http://schemas.microsoft.com/office/drawing/2014/main" id="{FFC4498E-A649-4A3D-BEEF-B6DB39F796DB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1" t="13510" r="17024" b="10157"/>
          <a:stretch/>
        </p:blipFill>
        <p:spPr bwMode="auto">
          <a:xfrm>
            <a:off x="8233486" y="3464548"/>
            <a:ext cx="1959138" cy="2634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0501C7-3F2F-4FFA-8E57-D7BBE7743DAD}"/>
              </a:ext>
            </a:extLst>
          </p:cNvPr>
          <p:cNvSpPr txBox="1">
            <a:spLocks/>
          </p:cNvSpPr>
          <p:nvPr/>
        </p:nvSpPr>
        <p:spPr>
          <a:xfrm>
            <a:off x="1761935" y="6396967"/>
            <a:ext cx="8430689" cy="244680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400" dirty="0">
                <a:cs typeface="+mj-cs"/>
              </a:rPr>
              <a:t>ผู้รายงาน นางทรงสวย  อรรถยูร    โทร</a:t>
            </a:r>
            <a:r>
              <a:rPr lang="en-US" sz="1400" dirty="0">
                <a:cs typeface="+mj-cs"/>
              </a:rPr>
              <a:t> 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0828228896 0887509959</a:t>
            </a:r>
            <a:endParaRPr lang="en-US" sz="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700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รายงานช่วยเหลือผู้ประสบภัย จากสถานการณ์อุทกภัย จากพายุโซนร้อนปาบึก วันที่ 5 – 6 มกราคม 2562 หน่วยแพทย์ รพ.สต.ถ้ำธง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รายงานช่วยเหลือผู้ประสบภัย จากสถานการณ์อุทกภัย จากพายุโซนร้อนปาบึก วันที่ 5 – 6 มกราคม 2562 หน่วยแพทย์ รพ.สต.ถ้ำธง</dc:title>
  <dc:creator>Duo</dc:creator>
  <cp:lastModifiedBy>Duo</cp:lastModifiedBy>
  <cp:revision>5</cp:revision>
  <dcterms:created xsi:type="dcterms:W3CDTF">2019-01-06T13:38:00Z</dcterms:created>
  <dcterms:modified xsi:type="dcterms:W3CDTF">2019-01-06T15:45:34Z</dcterms:modified>
</cp:coreProperties>
</file>