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E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414" y="3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07E00-7494-46B1-91E7-ADE1ECF96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2391D2-D42A-45F7-BBEA-463B0CD6E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3953D-3DA7-4712-BE0B-6ED32D940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FC4E-EC18-446B-80EE-F6C07B50B4B2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5DDB2-2122-463B-9C68-AFCD11343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75BB3-C1FC-4ECA-9466-A768CE894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4B75F-DB90-4D7F-B630-2AC9023C8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35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D5C15-3D27-4BC4-A6BF-832CFB003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F8730-9CB2-4F26-8EA2-08D64C6D8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BB281-FA62-4A73-AA97-26F10563B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FC4E-EC18-446B-80EE-F6C07B50B4B2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FBE6F-4AED-41C1-B211-0B1D2256E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4EE7E-3F68-483F-855D-7D0C9DBC2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4B75F-DB90-4D7F-B630-2AC9023C8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81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9A2874-4F50-426E-A24E-9C1AE60F7B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EEEA9-2B99-48A6-BD9F-62681044E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C3FA4-E82B-4EBB-ACB8-DACC26356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FC4E-EC18-446B-80EE-F6C07B50B4B2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42B8F-C650-4DB1-9DB9-0E76E7CD9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F5570-4F63-4FDB-BDBA-A3D93257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4B75F-DB90-4D7F-B630-2AC9023C8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95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F0C8D-C5B6-46B5-B298-319B7D32C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1E79C-D9A1-4989-8A8D-C6203A6F5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27DBA-9A49-4D91-8874-D9D8EAC0B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FC4E-EC18-446B-80EE-F6C07B50B4B2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A58FC-ECAC-4091-A316-989F8A466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4E970-0DDE-4848-B4F1-1AC48685F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4B75F-DB90-4D7F-B630-2AC9023C8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62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AB12-2872-4046-A818-D56513895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C2049-8D7C-4554-A863-24670536E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C9B0E-0A1F-4B2B-A3FE-175386F7A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FC4E-EC18-446B-80EE-F6C07B50B4B2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BFF93-6D7C-4C9C-AF7D-0B66C42CB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1D37E-CD99-407A-AACA-55D48D878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4B75F-DB90-4D7F-B630-2AC9023C8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4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3846C-578D-498F-BD19-06924A641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61A53-0CE2-4E85-87B2-5A7F49834F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037C04-A830-4BB4-9F02-0E1346BDD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38620-F2FF-414F-B8D3-ADE591429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FC4E-EC18-446B-80EE-F6C07B50B4B2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044E2-AD3C-4771-9AF1-E6E9FC611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2C458-C921-4E00-8377-EF209E637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4B75F-DB90-4D7F-B630-2AC9023C8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23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B7CF1-7D2B-4752-A687-532378305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2EB81-6444-4FEC-AAD5-203911F68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435F26-DB83-4526-AED5-A3727A711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76E045-6A26-4A35-BEA5-5D31FBDB6D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2A5EA6-7760-410A-AC5F-B21742E75E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6869B7-148C-423B-92DB-07CC0DAFA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FC4E-EC18-446B-80EE-F6C07B50B4B2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B4E108-42DA-4017-ACA0-7E70FB8A6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43F482-B2E5-4274-8B3E-21B8879E0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4B75F-DB90-4D7F-B630-2AC9023C8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66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D9BB4-0DF7-4AA9-AFCA-28646F03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CA113-67D2-4874-B06B-79933B390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FC4E-EC18-446B-80EE-F6C07B50B4B2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A595EF-AFFC-4E79-B732-4C20DD54B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71B74D-43DB-4010-84D9-1E2F9F66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4B75F-DB90-4D7F-B630-2AC9023C8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60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28D6E-B34F-433D-8F95-00C2E8B46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FC4E-EC18-446B-80EE-F6C07B50B4B2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B6C85B-B97C-40E7-885C-1019EFE5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3A6E7E-F393-4C87-88FE-1EB7CA6BF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4B75F-DB90-4D7F-B630-2AC9023C8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03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18291-AEF8-426A-A45C-6E12DEC05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30BBB-DC67-43EA-B618-6A129C328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6EF3E-E5A3-46A4-A735-5C42BBA0D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E75DE-804F-44C3-ACE1-6AFDE8E57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FC4E-EC18-446B-80EE-F6C07B50B4B2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3D5BF-25B9-4849-9D72-720C1A70C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81F5F-6501-4398-8DEB-BED50E0A2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4B75F-DB90-4D7F-B630-2AC9023C8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59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DE79D-4345-4ADB-9D53-4B5F1CCBC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98864F-EABA-4224-8034-C1FB353083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F4C50F-3173-43EC-B25C-4DF7C97C1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9C2D3-0977-43EB-855F-E10736ADC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FC4E-EC18-446B-80EE-F6C07B50B4B2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2EAE6-EDC4-4443-8049-3649CF40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B4A81-0EFC-4975-8DD8-58F739736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4B75F-DB90-4D7F-B630-2AC9023C8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96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188F37-B4AC-47F2-ABBB-42AB8B0D2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C249F-AB97-4778-A51E-D63EE9DB2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23699-B0ED-4461-951F-D916DDEAF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7FC4E-EC18-446B-80EE-F6C07B50B4B2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895F4-C782-4F80-A962-664E6A7556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72AEE-7EB4-4666-AD1B-6EC41CC05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4B75F-DB90-4D7F-B630-2AC9023C8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32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A89D-F3D5-4AA1-810B-FDFF42EAA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91BF72-C979-4EA2-A392-5B939B44A4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E7AA68-AFDC-41AE-98DA-42EE3E7E30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18"/>
          <a:stretch/>
        </p:blipFill>
        <p:spPr>
          <a:xfrm>
            <a:off x="0" y="-1"/>
            <a:ext cx="12199207" cy="685800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CE047CA-C32B-4757-9896-86B6C582D150}"/>
              </a:ext>
            </a:extLst>
          </p:cNvPr>
          <p:cNvGrpSpPr/>
          <p:nvPr/>
        </p:nvGrpSpPr>
        <p:grpSpPr>
          <a:xfrm>
            <a:off x="2037347" y="1987218"/>
            <a:ext cx="8117306" cy="2209800"/>
            <a:chOff x="2357009" y="798703"/>
            <a:chExt cx="8117306" cy="220980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C62395F-58FC-468C-9566-1EAC968D461E}"/>
                </a:ext>
              </a:extLst>
            </p:cNvPr>
            <p:cNvSpPr/>
            <p:nvPr/>
          </p:nvSpPr>
          <p:spPr>
            <a:xfrm>
              <a:off x="2357009" y="798703"/>
              <a:ext cx="8117306" cy="2209800"/>
            </a:xfrm>
            <a:prstGeom prst="roundRect">
              <a:avLst/>
            </a:prstGeom>
            <a:solidFill>
              <a:srgbClr val="FFFF0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04902EC-A159-4491-BF4A-86EB9E2A8953}"/>
                </a:ext>
              </a:extLst>
            </p:cNvPr>
            <p:cNvSpPr txBox="1"/>
            <p:nvPr/>
          </p:nvSpPr>
          <p:spPr>
            <a:xfrm>
              <a:off x="2670374" y="1118773"/>
              <a:ext cx="7490577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b="1" dirty="0">
                  <a:effectLst>
                    <a:glow rad="101600">
                      <a:schemeClr val="accent4">
                        <a:satMod val="175000"/>
                        <a:alpha val="40000"/>
                      </a:scheme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pperplate Gothic Bold" panose="020E0705020206020404" pitchFamily="34" charset="0"/>
                  <a:cs typeface="Angsana New" panose="02020603050405020304" pitchFamily="18" charset="-34"/>
                </a:rPr>
                <a:t>Cockpit 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012A957E-AF5D-4690-9812-37E8F7CF0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21" b="80632" l="5762" r="94434">
                        <a14:backgroundMark x1="10742" y1="18407" x2="19727" y2="118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708" y="96644"/>
            <a:ext cx="6565783" cy="46678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A2D979-BECC-4061-95A1-C0B629A3EA87}"/>
              </a:ext>
            </a:extLst>
          </p:cNvPr>
          <p:cNvSpPr txBox="1"/>
          <p:nvPr/>
        </p:nvSpPr>
        <p:spPr>
          <a:xfrm>
            <a:off x="4641250" y="2430848"/>
            <a:ext cx="3358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Chumphon</a:t>
            </a:r>
            <a:r>
              <a:rPr lang="en-US" sz="2400" b="1" dirty="0"/>
              <a:t> Private Cloud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E39782-71E9-4522-A01D-A34A89628A0A}"/>
              </a:ext>
            </a:extLst>
          </p:cNvPr>
          <p:cNvSpPr txBox="1"/>
          <p:nvPr/>
        </p:nvSpPr>
        <p:spPr>
          <a:xfrm>
            <a:off x="10757533" y="5472643"/>
            <a:ext cx="827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HDC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FD7ED1-3C61-4ADC-A073-B32BC14071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444" y="3932317"/>
            <a:ext cx="1252214" cy="125221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248A4C0-C16F-40A5-B777-997E67743084}"/>
              </a:ext>
            </a:extLst>
          </p:cNvPr>
          <p:cNvSpPr txBox="1"/>
          <p:nvPr/>
        </p:nvSpPr>
        <p:spPr>
          <a:xfrm>
            <a:off x="4707326" y="1722962"/>
            <a:ext cx="3226524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  <a:cs typeface="Angsana New" panose="02020603050405020304" pitchFamily="18" charset="-34"/>
              </a:rPr>
              <a:t>Cockpit 11</a:t>
            </a:r>
          </a:p>
        </p:txBody>
      </p:sp>
    </p:spTree>
    <p:extLst>
      <p:ext uri="{BB962C8B-B14F-4D97-AF65-F5344CB8AC3E}">
        <p14:creationId xmlns:p14="http://schemas.microsoft.com/office/powerpoint/2010/main" val="4177550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8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Copperplate Gothic Bold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JOBLACK</dc:creator>
  <cp:lastModifiedBy>JOBLACK</cp:lastModifiedBy>
  <cp:revision>6</cp:revision>
  <dcterms:created xsi:type="dcterms:W3CDTF">2019-05-14T04:24:30Z</dcterms:created>
  <dcterms:modified xsi:type="dcterms:W3CDTF">2019-05-14T05:21:07Z</dcterms:modified>
</cp:coreProperties>
</file>