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49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9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762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6771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9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517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686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86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94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63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31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89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72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5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0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68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20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52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988" y="2733709"/>
            <a:ext cx="8417859" cy="1373070"/>
          </a:xfrm>
        </p:spPr>
        <p:txBody>
          <a:bodyPr anchor="ctr"/>
          <a:lstStyle/>
          <a:p>
            <a:r>
              <a:rPr lang="en-US" sz="3600" dirty="0"/>
              <a:t>Provincial Public Health of </a:t>
            </a:r>
            <a:r>
              <a:rPr lang="en-US" sz="3600" dirty="0" err="1"/>
              <a:t>Chumphon</a:t>
            </a:r>
            <a:endParaRPr lang="en-GB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65515" y="2733709"/>
            <a:ext cx="2099534" cy="1373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Resource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5152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102" y="218898"/>
            <a:ext cx="5400341" cy="1080938"/>
          </a:xfrm>
        </p:spPr>
        <p:txBody>
          <a:bodyPr/>
          <a:lstStyle/>
          <a:p>
            <a:r>
              <a:rPr lang="en-US" dirty="0" err="1" smtClean="0"/>
              <a:t>Chumphon</a:t>
            </a:r>
            <a:r>
              <a:rPr lang="en-US" dirty="0" smtClean="0"/>
              <a:t> Hospital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1" y="218898"/>
            <a:ext cx="3980328" cy="6385958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246079"/>
              </p:ext>
            </p:extLst>
          </p:nvPr>
        </p:nvGraphicFramePr>
        <p:xfrm>
          <a:off x="6476102" y="1161783"/>
          <a:ext cx="4238514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2637366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601148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(bed)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bed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509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 surgery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 medical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</a:t>
                      </a:r>
                      <a:r>
                        <a:rPr lang="en-US" baseline="0" dirty="0" smtClean="0"/>
                        <a:t> compound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5853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572374"/>
              </p:ext>
            </p:extLst>
          </p:nvPr>
        </p:nvGraphicFramePr>
        <p:xfrm>
          <a:off x="6476102" y="3141233"/>
          <a:ext cx="4238514" cy="2995377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3012143">
                  <a:extLst>
                    <a:ext uri="{9D8B030D-6E8A-4147-A177-3AD203B41FA5}">
                      <a16:colId xmlns:a16="http://schemas.microsoft.com/office/drawing/2014/main" val="2655102549"/>
                    </a:ext>
                  </a:extLst>
                </a:gridCol>
                <a:gridCol w="1226371">
                  <a:extLst>
                    <a:ext uri="{9D8B030D-6E8A-4147-A177-3AD203B41FA5}">
                      <a16:colId xmlns:a16="http://schemas.microsoft.com/office/drawing/2014/main" val="974246906"/>
                    </a:ext>
                  </a:extLst>
                </a:gridCol>
              </a:tblGrid>
              <a:tr h="291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Specialist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345903"/>
                  </a:ext>
                </a:extLst>
              </a:tr>
              <a:tr h="291874">
                <a:tc>
                  <a:txBody>
                    <a:bodyPr/>
                    <a:lstStyle/>
                    <a:p>
                      <a:r>
                        <a:rPr lang="en-US" dirty="0" smtClean="0"/>
                        <a:t>Physician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12794"/>
                  </a:ext>
                </a:extLst>
              </a:tr>
              <a:tr h="510779">
                <a:tc>
                  <a:txBody>
                    <a:bodyPr/>
                    <a:lstStyle/>
                    <a:p>
                      <a:r>
                        <a:rPr lang="en-US" dirty="0" smtClean="0"/>
                        <a:t>Surgeon, Obstetrician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21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59228"/>
                  </a:ext>
                </a:extLst>
              </a:tr>
              <a:tr h="510779">
                <a:tc>
                  <a:txBody>
                    <a:bodyPr/>
                    <a:lstStyle/>
                    <a:p>
                      <a:r>
                        <a:rPr lang="en-US" dirty="0" smtClean="0"/>
                        <a:t>Pediatrician,</a:t>
                      </a:r>
                      <a:r>
                        <a:rPr lang="th-TH" dirty="0" smtClean="0"/>
                        <a:t> </a:t>
                      </a:r>
                      <a:r>
                        <a:rPr lang="en-US" dirty="0" smtClean="0"/>
                        <a:t>E.N.T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79278"/>
                  </a:ext>
                </a:extLst>
              </a:tr>
              <a:tr h="510779">
                <a:tc>
                  <a:txBody>
                    <a:bodyPr/>
                    <a:lstStyle/>
                    <a:p>
                      <a:r>
                        <a:rPr lang="en-US" dirty="0" smtClean="0"/>
                        <a:t>Pathologist, </a:t>
                      </a:r>
                      <a:r>
                        <a:rPr lang="th-TH" baseline="0" dirty="0" smtClean="0"/>
                        <a:t> </a:t>
                      </a:r>
                      <a:r>
                        <a:rPr lang="en-US" baseline="0" dirty="0" smtClean="0"/>
                        <a:t>Radiologist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581914"/>
                  </a:ext>
                </a:extLst>
              </a:tr>
              <a:tr h="291874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Practitioner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52466"/>
                  </a:ext>
                </a:extLst>
              </a:tr>
              <a:tr h="291874">
                <a:tc>
                  <a:txBody>
                    <a:bodyPr/>
                    <a:lstStyle/>
                    <a:p>
                      <a:r>
                        <a:rPr lang="en-US" dirty="0" smtClean="0"/>
                        <a:t>Dentist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030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2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102" y="218898"/>
            <a:ext cx="5400341" cy="1080938"/>
          </a:xfrm>
        </p:spPr>
        <p:txBody>
          <a:bodyPr/>
          <a:lstStyle/>
          <a:p>
            <a:r>
              <a:rPr lang="en-US" dirty="0" err="1" smtClean="0"/>
              <a:t>Comunity</a:t>
            </a:r>
            <a:r>
              <a:rPr lang="en-US" dirty="0" smtClean="0"/>
              <a:t> Hospital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77336"/>
              </p:ext>
            </p:extLst>
          </p:nvPr>
        </p:nvGraphicFramePr>
        <p:xfrm>
          <a:off x="6476101" y="1161783"/>
          <a:ext cx="4851701" cy="407924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3000395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851306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r>
                        <a:rPr lang="en-US" baseline="0" dirty="0" smtClean="0"/>
                        <a:t> (bed)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Marbammarit</a:t>
                      </a:r>
                      <a:r>
                        <a:rPr lang="en-US" baseline="0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Pathu</a:t>
                      </a:r>
                      <a:r>
                        <a:rPr lang="en-US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60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Thasae</a:t>
                      </a:r>
                      <a:r>
                        <a:rPr lang="en-US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60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Paknamchumphon</a:t>
                      </a:r>
                      <a:r>
                        <a:rPr lang="en-US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5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Sawee</a:t>
                      </a:r>
                      <a:r>
                        <a:rPr lang="en-GB" baseline="0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67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9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Thungthago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30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8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Langsuan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120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888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Paknamlangsuan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22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78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Lamae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30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9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Patho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30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719480"/>
                  </a:ext>
                </a:extLst>
              </a:tr>
            </a:tbl>
          </a:graphicData>
        </a:graphic>
      </p:graphicFrame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63" y="218899"/>
            <a:ext cx="4018876" cy="6425528"/>
          </a:xfrm>
        </p:spPr>
      </p:pic>
    </p:spTree>
    <p:extLst>
      <p:ext uri="{BB962C8B-B14F-4D97-AF65-F5344CB8AC3E}">
        <p14:creationId xmlns:p14="http://schemas.microsoft.com/office/powerpoint/2010/main" val="35568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102" y="360565"/>
            <a:ext cx="5400341" cy="1300809"/>
          </a:xfrm>
        </p:spPr>
        <p:txBody>
          <a:bodyPr>
            <a:normAutofit/>
          </a:bodyPr>
          <a:lstStyle/>
          <a:p>
            <a:r>
              <a:rPr lang="en-US" dirty="0" smtClean="0"/>
              <a:t>Sub-district health promoting Hospital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367922"/>
              </p:ext>
            </p:extLst>
          </p:nvPr>
        </p:nvGraphicFramePr>
        <p:xfrm>
          <a:off x="6476102" y="1998909"/>
          <a:ext cx="4851701" cy="138176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3286084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565617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Sub-district health promoting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94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care</a:t>
                      </a:r>
                      <a:r>
                        <a:rPr lang="en-US" baseline="0" dirty="0" smtClean="0"/>
                        <a:t> unit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4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</a:tbl>
          </a:graphicData>
        </a:graphic>
      </p:graphicFrame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408" y="221266"/>
            <a:ext cx="4023360" cy="6419756"/>
          </a:xfrm>
        </p:spPr>
      </p:pic>
    </p:spTree>
    <p:extLst>
      <p:ext uri="{BB962C8B-B14F-4D97-AF65-F5344CB8AC3E}">
        <p14:creationId xmlns:p14="http://schemas.microsoft.com/office/powerpoint/2010/main" val="20987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102" y="218898"/>
            <a:ext cx="5400341" cy="1080938"/>
          </a:xfrm>
        </p:spPr>
        <p:txBody>
          <a:bodyPr/>
          <a:lstStyle/>
          <a:p>
            <a:r>
              <a:rPr lang="en-US" dirty="0" smtClean="0"/>
              <a:t>Military Hospital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816899"/>
              </p:ext>
            </p:extLst>
          </p:nvPr>
        </p:nvGraphicFramePr>
        <p:xfrm>
          <a:off x="6476102" y="1483755"/>
          <a:ext cx="4851701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3000395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851306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Number</a:t>
                      </a:r>
                      <a:r>
                        <a:rPr lang="en-GB" baseline="0" dirty="0" smtClean="0"/>
                        <a:t> of bed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</a:tbl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38" y="218898"/>
            <a:ext cx="4012602" cy="6383162"/>
          </a:xfrm>
        </p:spPr>
      </p:pic>
    </p:spTree>
    <p:extLst>
      <p:ext uri="{BB962C8B-B14F-4D97-AF65-F5344CB8AC3E}">
        <p14:creationId xmlns:p14="http://schemas.microsoft.com/office/powerpoint/2010/main" val="290026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Rescue Organization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130800"/>
              </p:ext>
            </p:extLst>
          </p:nvPr>
        </p:nvGraphicFramePr>
        <p:xfrm>
          <a:off x="681038" y="2336800"/>
          <a:ext cx="96139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4806950">
                  <a:extLst>
                    <a:ext uri="{9D8B030D-6E8A-4147-A177-3AD203B41FA5}">
                      <a16:colId xmlns:a16="http://schemas.microsoft.com/office/drawing/2014/main" val="1310675475"/>
                    </a:ext>
                  </a:extLst>
                </a:gridCol>
                <a:gridCol w="4806950">
                  <a:extLst>
                    <a:ext uri="{9D8B030D-6E8A-4147-A177-3AD203B41FA5}">
                      <a16:colId xmlns:a16="http://schemas.microsoft.com/office/drawing/2014/main" val="4287293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05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Organization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71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Volunteer Rescuers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1,294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42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Ambulance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759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87" y="4001695"/>
            <a:ext cx="4679577" cy="263226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53677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HOT LINE 1669</a:t>
            </a:r>
            <a:endParaRPr lang="en-GB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771442"/>
              </p:ext>
            </p:extLst>
          </p:nvPr>
        </p:nvGraphicFramePr>
        <p:xfrm>
          <a:off x="1258645" y="2452711"/>
          <a:ext cx="8433996" cy="128016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8433996">
                  <a:extLst>
                    <a:ext uri="{9D8B030D-6E8A-4147-A177-3AD203B41FA5}">
                      <a16:colId xmlns:a16="http://schemas.microsoft.com/office/drawing/2014/main" val="424189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EMS</a:t>
                      </a:r>
                      <a:r>
                        <a:rPr lang="en-US" sz="3600" baseline="0" dirty="0" smtClean="0"/>
                        <a:t> 1669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10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Emergency medical services 24 hours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653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58645" y="4119594"/>
            <a:ext cx="8433995" cy="85000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Source  http</a:t>
            </a:r>
            <a:r>
              <a:rPr lang="en-GB" sz="4000" dirty="0">
                <a:latin typeface="Cordia New" panose="020B0304020202020204" pitchFamily="34" charset="-34"/>
                <a:cs typeface="Cordia New" panose="020B0304020202020204" pitchFamily="34" charset="-34"/>
              </a:rPr>
              <a:t>://</a:t>
            </a:r>
            <a:r>
              <a:rPr lang="en-GB" sz="4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gishealth.moph.go.th</a:t>
            </a:r>
            <a:endParaRPr lang="en-GB" sz="4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1472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133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Angsana New</vt:lpstr>
      <vt:lpstr>Arial</vt:lpstr>
      <vt:lpstr>Cordia New</vt:lpstr>
      <vt:lpstr>Trebuchet MS</vt:lpstr>
      <vt:lpstr>Berlin</vt:lpstr>
      <vt:lpstr>Provincial Public Health of Chumphon</vt:lpstr>
      <vt:lpstr>Chumphon Hospital</vt:lpstr>
      <vt:lpstr>Comunity Hospital</vt:lpstr>
      <vt:lpstr>Sub-district health promoting Hospital</vt:lpstr>
      <vt:lpstr>Military Hospital</vt:lpstr>
      <vt:lpstr>Private Rescue Organization</vt:lpstr>
      <vt:lpstr>HOT LINE 1669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ทรัพยากรสาธารณสุขจังหวัดชุมพร</dc:title>
  <dc:creator>Mimi</dc:creator>
  <cp:lastModifiedBy>DUO</cp:lastModifiedBy>
  <cp:revision>27</cp:revision>
  <dcterms:created xsi:type="dcterms:W3CDTF">2018-10-31T04:34:00Z</dcterms:created>
  <dcterms:modified xsi:type="dcterms:W3CDTF">2018-10-31T12:55:53Z</dcterms:modified>
</cp:coreProperties>
</file>