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E8F00-05F8-4D3C-BE3C-E490932756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574BE3-B3DA-4686-A510-F335DFBF05A0}">
      <dgm:prSet phldrT="[Text]"/>
      <dgm:spPr>
        <a:solidFill>
          <a:srgbClr val="00B050"/>
        </a:solidFill>
      </dgm:spPr>
      <dgm:t>
        <a:bodyPr/>
        <a:lstStyle/>
        <a:p>
          <a:r>
            <a:rPr lang="th-TH" dirty="0"/>
            <a:t>พื้นที่</a:t>
          </a:r>
          <a:endParaRPr lang="en-US" dirty="0"/>
        </a:p>
      </dgm:t>
    </dgm:pt>
    <dgm:pt modelId="{31D070E7-C2A0-43B5-AEE4-3C321ADD52A8}" type="parTrans" cxnId="{478CA689-4261-4D22-AE89-8D651C78E12D}">
      <dgm:prSet/>
      <dgm:spPr/>
      <dgm:t>
        <a:bodyPr/>
        <a:lstStyle/>
        <a:p>
          <a:endParaRPr lang="en-US"/>
        </a:p>
      </dgm:t>
    </dgm:pt>
    <dgm:pt modelId="{19C76878-B556-416E-8A66-07D3B110F4FA}" type="sibTrans" cxnId="{478CA689-4261-4D22-AE89-8D651C78E12D}">
      <dgm:prSet/>
      <dgm:spPr/>
      <dgm:t>
        <a:bodyPr/>
        <a:lstStyle/>
        <a:p>
          <a:endParaRPr lang="en-US"/>
        </a:p>
      </dgm:t>
    </dgm:pt>
    <dgm:pt modelId="{EB7CC146-322F-4647-8E22-599AD2C03DC4}">
      <dgm:prSet phldrT="[Text]"/>
      <dgm:spPr>
        <a:solidFill>
          <a:srgbClr val="00B050"/>
        </a:solidFill>
      </dgm:spPr>
      <dgm:t>
        <a:bodyPr/>
        <a:lstStyle/>
        <a:p>
          <a:r>
            <a:rPr lang="th-TH" dirty="0"/>
            <a:t>เขตการปกครอง</a:t>
          </a:r>
          <a:endParaRPr lang="en-US" dirty="0"/>
        </a:p>
      </dgm:t>
    </dgm:pt>
    <dgm:pt modelId="{6482479B-26CD-499A-83A6-F5267023C331}" type="parTrans" cxnId="{20AEAB9A-2B1E-4A93-8105-B063DFBCE135}">
      <dgm:prSet/>
      <dgm:spPr/>
      <dgm:t>
        <a:bodyPr/>
        <a:lstStyle/>
        <a:p>
          <a:endParaRPr lang="en-US"/>
        </a:p>
      </dgm:t>
    </dgm:pt>
    <dgm:pt modelId="{C3077414-3BFD-4320-8F66-03F6F1D7B615}" type="sibTrans" cxnId="{20AEAB9A-2B1E-4A93-8105-B063DFBCE135}">
      <dgm:prSet/>
      <dgm:spPr/>
      <dgm:t>
        <a:bodyPr/>
        <a:lstStyle/>
        <a:p>
          <a:endParaRPr lang="en-US"/>
        </a:p>
      </dgm:t>
    </dgm:pt>
    <dgm:pt modelId="{602203AC-6559-41FB-A2B2-9E66BF3CA7FC}">
      <dgm:prSet phldrT="[Text]"/>
      <dgm:spPr>
        <a:solidFill>
          <a:srgbClr val="00B050"/>
        </a:solidFill>
      </dgm:spPr>
      <dgm:t>
        <a:bodyPr/>
        <a:lstStyle/>
        <a:p>
          <a:r>
            <a:rPr lang="th-TH" dirty="0"/>
            <a:t>ประชากร</a:t>
          </a:r>
          <a:endParaRPr lang="en-US" dirty="0"/>
        </a:p>
      </dgm:t>
    </dgm:pt>
    <dgm:pt modelId="{CAA25DA9-3876-4F9A-8F9E-DF09C12309ED}" type="parTrans" cxnId="{DA09B1E2-8549-4146-94E9-C84EED933E1C}">
      <dgm:prSet/>
      <dgm:spPr/>
      <dgm:t>
        <a:bodyPr/>
        <a:lstStyle/>
        <a:p>
          <a:endParaRPr lang="en-US"/>
        </a:p>
      </dgm:t>
    </dgm:pt>
    <dgm:pt modelId="{210FB3A8-2148-4E60-99D0-A6875036BA0D}" type="sibTrans" cxnId="{DA09B1E2-8549-4146-94E9-C84EED933E1C}">
      <dgm:prSet/>
      <dgm:spPr/>
      <dgm:t>
        <a:bodyPr/>
        <a:lstStyle/>
        <a:p>
          <a:endParaRPr lang="en-US"/>
        </a:p>
      </dgm:t>
    </dgm:pt>
    <dgm:pt modelId="{2F591D7D-19DA-4037-BC64-6EE3337A2FB7}" type="pres">
      <dgm:prSet presAssocID="{08DE8F00-05F8-4D3C-BE3C-E49093275667}" presName="linearFlow" presStyleCnt="0">
        <dgm:presLayoutVars>
          <dgm:dir/>
          <dgm:resizeHandles val="exact"/>
        </dgm:presLayoutVars>
      </dgm:prSet>
      <dgm:spPr/>
    </dgm:pt>
    <dgm:pt modelId="{E4CCD718-597D-42D0-820E-7038A36B2BC9}" type="pres">
      <dgm:prSet presAssocID="{7A574BE3-B3DA-4686-A510-F335DFBF05A0}" presName="composite" presStyleCnt="0"/>
      <dgm:spPr/>
    </dgm:pt>
    <dgm:pt modelId="{C6A831A6-0F4C-4E14-8D33-3A0EF01993B4}" type="pres">
      <dgm:prSet presAssocID="{7A574BE3-B3DA-4686-A510-F335DFBF05A0}" presName="imgShp" presStyleLbl="fgImgPlace1" presStyleIdx="0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0056C1F9-E9DE-48FE-A8FB-C091C2412C92}" type="pres">
      <dgm:prSet presAssocID="{7A574BE3-B3DA-4686-A510-F335DFBF05A0}" presName="txShp" presStyleLbl="node1" presStyleIdx="0" presStyleCnt="3">
        <dgm:presLayoutVars>
          <dgm:bulletEnabled val="1"/>
        </dgm:presLayoutVars>
      </dgm:prSet>
      <dgm:spPr/>
    </dgm:pt>
    <dgm:pt modelId="{6DFC73EF-C3D4-4DB3-97A3-0AFBF74D8AA2}" type="pres">
      <dgm:prSet presAssocID="{19C76878-B556-416E-8A66-07D3B110F4FA}" presName="spacing" presStyleCnt="0"/>
      <dgm:spPr/>
    </dgm:pt>
    <dgm:pt modelId="{5DF91771-2F14-4435-87CD-7C0C5385538E}" type="pres">
      <dgm:prSet presAssocID="{EB7CC146-322F-4647-8E22-599AD2C03DC4}" presName="composite" presStyleCnt="0"/>
      <dgm:spPr/>
    </dgm:pt>
    <dgm:pt modelId="{4F677863-EA32-4DE5-AF2E-095B170BAFFD}" type="pres">
      <dgm:prSet presAssocID="{EB7CC146-322F-4647-8E22-599AD2C03DC4}" presName="imgShp" presStyleLbl="fgImgPlace1" presStyleIdx="1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A04EC0B8-BCF2-465D-A93C-0FF3A08D513C}" type="pres">
      <dgm:prSet presAssocID="{EB7CC146-322F-4647-8E22-599AD2C03DC4}" presName="txShp" presStyleLbl="node1" presStyleIdx="1" presStyleCnt="3">
        <dgm:presLayoutVars>
          <dgm:bulletEnabled val="1"/>
        </dgm:presLayoutVars>
      </dgm:prSet>
      <dgm:spPr/>
    </dgm:pt>
    <dgm:pt modelId="{385EB5F9-DFDC-49A8-BF08-CA3F4671D5B2}" type="pres">
      <dgm:prSet presAssocID="{C3077414-3BFD-4320-8F66-03F6F1D7B615}" presName="spacing" presStyleCnt="0"/>
      <dgm:spPr/>
    </dgm:pt>
    <dgm:pt modelId="{346DCDC6-F7E9-44A1-A8BD-13F7A9734DB3}" type="pres">
      <dgm:prSet presAssocID="{602203AC-6559-41FB-A2B2-9E66BF3CA7FC}" presName="composite" presStyleCnt="0"/>
      <dgm:spPr/>
    </dgm:pt>
    <dgm:pt modelId="{932B4F61-0612-40E3-86FD-856B0080CCDE}" type="pres">
      <dgm:prSet presAssocID="{602203AC-6559-41FB-A2B2-9E66BF3CA7FC}" presName="imgShp" presStyleLbl="fgImgPlace1" presStyleIdx="2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8CE7999B-CD7C-4DD4-A4E0-A902D1A79371}" type="pres">
      <dgm:prSet presAssocID="{602203AC-6559-41FB-A2B2-9E66BF3CA7FC}" presName="txShp" presStyleLbl="node1" presStyleIdx="2" presStyleCnt="3" custLinFactNeighborY="1732">
        <dgm:presLayoutVars>
          <dgm:bulletEnabled val="1"/>
        </dgm:presLayoutVars>
      </dgm:prSet>
      <dgm:spPr/>
    </dgm:pt>
  </dgm:ptLst>
  <dgm:cxnLst>
    <dgm:cxn modelId="{8ED22959-2D95-4BA9-B738-27270AEEA3A5}" type="presOf" srcId="{602203AC-6559-41FB-A2B2-9E66BF3CA7FC}" destId="{8CE7999B-CD7C-4DD4-A4E0-A902D1A79371}" srcOrd="0" destOrd="0" presId="urn:microsoft.com/office/officeart/2005/8/layout/vList3"/>
    <dgm:cxn modelId="{478CA689-4261-4D22-AE89-8D651C78E12D}" srcId="{08DE8F00-05F8-4D3C-BE3C-E49093275667}" destId="{7A574BE3-B3DA-4686-A510-F335DFBF05A0}" srcOrd="0" destOrd="0" parTransId="{31D070E7-C2A0-43B5-AEE4-3C321ADD52A8}" sibTransId="{19C76878-B556-416E-8A66-07D3B110F4FA}"/>
    <dgm:cxn modelId="{42FCBB98-56B6-430D-9BD2-91DA3CDDDB79}" type="presOf" srcId="{08DE8F00-05F8-4D3C-BE3C-E49093275667}" destId="{2F591D7D-19DA-4037-BC64-6EE3337A2FB7}" srcOrd="0" destOrd="0" presId="urn:microsoft.com/office/officeart/2005/8/layout/vList3"/>
    <dgm:cxn modelId="{20AEAB9A-2B1E-4A93-8105-B063DFBCE135}" srcId="{08DE8F00-05F8-4D3C-BE3C-E49093275667}" destId="{EB7CC146-322F-4647-8E22-599AD2C03DC4}" srcOrd="1" destOrd="0" parTransId="{6482479B-26CD-499A-83A6-F5267023C331}" sibTransId="{C3077414-3BFD-4320-8F66-03F6F1D7B615}"/>
    <dgm:cxn modelId="{07AEA6B1-679D-4C05-8653-A3BF9E0A6A50}" type="presOf" srcId="{EB7CC146-322F-4647-8E22-599AD2C03DC4}" destId="{A04EC0B8-BCF2-465D-A93C-0FF3A08D513C}" srcOrd="0" destOrd="0" presId="urn:microsoft.com/office/officeart/2005/8/layout/vList3"/>
    <dgm:cxn modelId="{DA09B1E2-8549-4146-94E9-C84EED933E1C}" srcId="{08DE8F00-05F8-4D3C-BE3C-E49093275667}" destId="{602203AC-6559-41FB-A2B2-9E66BF3CA7FC}" srcOrd="2" destOrd="0" parTransId="{CAA25DA9-3876-4F9A-8F9E-DF09C12309ED}" sibTransId="{210FB3A8-2148-4E60-99D0-A6875036BA0D}"/>
    <dgm:cxn modelId="{A4518FEF-FF25-427F-A5C2-69DA6C4EEEE0}" type="presOf" srcId="{7A574BE3-B3DA-4686-A510-F335DFBF05A0}" destId="{0056C1F9-E9DE-48FE-A8FB-C091C2412C92}" srcOrd="0" destOrd="0" presId="urn:microsoft.com/office/officeart/2005/8/layout/vList3"/>
    <dgm:cxn modelId="{BFFA8EDC-F5CD-4FC2-9845-1D2BB8443FDF}" type="presParOf" srcId="{2F591D7D-19DA-4037-BC64-6EE3337A2FB7}" destId="{E4CCD718-597D-42D0-820E-7038A36B2BC9}" srcOrd="0" destOrd="0" presId="urn:microsoft.com/office/officeart/2005/8/layout/vList3"/>
    <dgm:cxn modelId="{856EF38D-52AE-4EF0-8809-83D049D4EA0A}" type="presParOf" srcId="{E4CCD718-597D-42D0-820E-7038A36B2BC9}" destId="{C6A831A6-0F4C-4E14-8D33-3A0EF01993B4}" srcOrd="0" destOrd="0" presId="urn:microsoft.com/office/officeart/2005/8/layout/vList3"/>
    <dgm:cxn modelId="{2361BD2C-F39A-4F7E-9DC1-C5DF037AEE8B}" type="presParOf" srcId="{E4CCD718-597D-42D0-820E-7038A36B2BC9}" destId="{0056C1F9-E9DE-48FE-A8FB-C091C2412C92}" srcOrd="1" destOrd="0" presId="urn:microsoft.com/office/officeart/2005/8/layout/vList3"/>
    <dgm:cxn modelId="{A1E50F5C-0A0C-44AB-816C-E04087CFA892}" type="presParOf" srcId="{2F591D7D-19DA-4037-BC64-6EE3337A2FB7}" destId="{6DFC73EF-C3D4-4DB3-97A3-0AFBF74D8AA2}" srcOrd="1" destOrd="0" presId="urn:microsoft.com/office/officeart/2005/8/layout/vList3"/>
    <dgm:cxn modelId="{D33EFF23-3C05-44CC-9DEC-8241730A0FD7}" type="presParOf" srcId="{2F591D7D-19DA-4037-BC64-6EE3337A2FB7}" destId="{5DF91771-2F14-4435-87CD-7C0C5385538E}" srcOrd="2" destOrd="0" presId="urn:microsoft.com/office/officeart/2005/8/layout/vList3"/>
    <dgm:cxn modelId="{9D12E17D-60BE-4161-8267-97A25C23650C}" type="presParOf" srcId="{5DF91771-2F14-4435-87CD-7C0C5385538E}" destId="{4F677863-EA32-4DE5-AF2E-095B170BAFFD}" srcOrd="0" destOrd="0" presId="urn:microsoft.com/office/officeart/2005/8/layout/vList3"/>
    <dgm:cxn modelId="{ACC50AE2-DE3B-498A-B6FC-4FE46984C9F9}" type="presParOf" srcId="{5DF91771-2F14-4435-87CD-7C0C5385538E}" destId="{A04EC0B8-BCF2-465D-A93C-0FF3A08D513C}" srcOrd="1" destOrd="0" presId="urn:microsoft.com/office/officeart/2005/8/layout/vList3"/>
    <dgm:cxn modelId="{B0AB717A-881D-449B-9383-EF2B5F7E17A3}" type="presParOf" srcId="{2F591D7D-19DA-4037-BC64-6EE3337A2FB7}" destId="{385EB5F9-DFDC-49A8-BF08-CA3F4671D5B2}" srcOrd="3" destOrd="0" presId="urn:microsoft.com/office/officeart/2005/8/layout/vList3"/>
    <dgm:cxn modelId="{B225E2AD-A0AF-4EDD-BA4D-1C27DFE09E41}" type="presParOf" srcId="{2F591D7D-19DA-4037-BC64-6EE3337A2FB7}" destId="{346DCDC6-F7E9-44A1-A8BD-13F7A9734DB3}" srcOrd="4" destOrd="0" presId="urn:microsoft.com/office/officeart/2005/8/layout/vList3"/>
    <dgm:cxn modelId="{9F26A839-7838-4FA7-B798-899B356CA17A}" type="presParOf" srcId="{346DCDC6-F7E9-44A1-A8BD-13F7A9734DB3}" destId="{932B4F61-0612-40E3-86FD-856B0080CCDE}" srcOrd="0" destOrd="0" presId="urn:microsoft.com/office/officeart/2005/8/layout/vList3"/>
    <dgm:cxn modelId="{21ED8EAA-092A-41F8-95C8-602EEBC342F8}" type="presParOf" srcId="{346DCDC6-F7E9-44A1-A8BD-13F7A9734DB3}" destId="{8CE7999B-CD7C-4DD4-A4E0-A902D1A7937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E8F00-05F8-4D3C-BE3C-E490932756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574BE3-B3DA-4686-A510-F335DFBF05A0}">
      <dgm:prSet phldrT="[Text]"/>
      <dgm:spPr>
        <a:solidFill>
          <a:srgbClr val="00B050"/>
        </a:solidFill>
      </dgm:spPr>
      <dgm:t>
        <a:bodyPr/>
        <a:lstStyle/>
        <a:p>
          <a:r>
            <a:rPr lang="th-TH" dirty="0"/>
            <a:t>ชาย คน หญิง คน</a:t>
          </a:r>
          <a:endParaRPr lang="en-US" dirty="0"/>
        </a:p>
      </dgm:t>
    </dgm:pt>
    <dgm:pt modelId="{31D070E7-C2A0-43B5-AEE4-3C321ADD52A8}" type="parTrans" cxnId="{478CA689-4261-4D22-AE89-8D651C78E12D}">
      <dgm:prSet/>
      <dgm:spPr/>
      <dgm:t>
        <a:bodyPr/>
        <a:lstStyle/>
        <a:p>
          <a:endParaRPr lang="en-US"/>
        </a:p>
      </dgm:t>
    </dgm:pt>
    <dgm:pt modelId="{19C76878-B556-416E-8A66-07D3B110F4FA}" type="sibTrans" cxnId="{478CA689-4261-4D22-AE89-8D651C78E12D}">
      <dgm:prSet/>
      <dgm:spPr/>
      <dgm:t>
        <a:bodyPr/>
        <a:lstStyle/>
        <a:p>
          <a:endParaRPr lang="en-US"/>
        </a:p>
      </dgm:t>
    </dgm:pt>
    <dgm:pt modelId="{EB7CC146-322F-4647-8E22-599AD2C03DC4}">
      <dgm:prSet phldrT="[Text]"/>
      <dgm:spPr>
        <a:solidFill>
          <a:srgbClr val="00B050"/>
        </a:solidFill>
      </dgm:spPr>
      <dgm:t>
        <a:bodyPr/>
        <a:lstStyle/>
        <a:p>
          <a:r>
            <a:rPr lang="th-TH" dirty="0"/>
            <a:t>อาชีพหลัก </a:t>
          </a:r>
          <a:r>
            <a:rPr lang="en-US" dirty="0"/>
            <a:t>: </a:t>
          </a:r>
          <a:r>
            <a:rPr lang="th-TH" dirty="0"/>
            <a:t>เกษตรกรรม</a:t>
          </a:r>
          <a:endParaRPr lang="en-US" dirty="0"/>
        </a:p>
      </dgm:t>
    </dgm:pt>
    <dgm:pt modelId="{6482479B-26CD-499A-83A6-F5267023C331}" type="parTrans" cxnId="{20AEAB9A-2B1E-4A93-8105-B063DFBCE135}">
      <dgm:prSet/>
      <dgm:spPr/>
      <dgm:t>
        <a:bodyPr/>
        <a:lstStyle/>
        <a:p>
          <a:endParaRPr lang="en-US"/>
        </a:p>
      </dgm:t>
    </dgm:pt>
    <dgm:pt modelId="{C3077414-3BFD-4320-8F66-03F6F1D7B615}" type="sibTrans" cxnId="{20AEAB9A-2B1E-4A93-8105-B063DFBCE135}">
      <dgm:prSet/>
      <dgm:spPr/>
      <dgm:t>
        <a:bodyPr/>
        <a:lstStyle/>
        <a:p>
          <a:endParaRPr lang="en-US"/>
        </a:p>
      </dgm:t>
    </dgm:pt>
    <dgm:pt modelId="{2F591D7D-19DA-4037-BC64-6EE3337A2FB7}" type="pres">
      <dgm:prSet presAssocID="{08DE8F00-05F8-4D3C-BE3C-E49093275667}" presName="linearFlow" presStyleCnt="0">
        <dgm:presLayoutVars>
          <dgm:dir/>
          <dgm:resizeHandles val="exact"/>
        </dgm:presLayoutVars>
      </dgm:prSet>
      <dgm:spPr/>
    </dgm:pt>
    <dgm:pt modelId="{E4CCD718-597D-42D0-820E-7038A36B2BC9}" type="pres">
      <dgm:prSet presAssocID="{7A574BE3-B3DA-4686-A510-F335DFBF05A0}" presName="composite" presStyleCnt="0"/>
      <dgm:spPr/>
    </dgm:pt>
    <dgm:pt modelId="{C6A831A6-0F4C-4E14-8D33-3A0EF01993B4}" type="pres">
      <dgm:prSet presAssocID="{7A574BE3-B3DA-4686-A510-F335DFBF05A0}" presName="imgShp" presStyleLbl="fgImgPlace1" presStyleIdx="0" presStyleCnt="2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0056C1F9-E9DE-48FE-A8FB-C091C2412C92}" type="pres">
      <dgm:prSet presAssocID="{7A574BE3-B3DA-4686-A510-F335DFBF05A0}" presName="txShp" presStyleLbl="node1" presStyleIdx="0" presStyleCnt="2" custLinFactNeighborY="-1648">
        <dgm:presLayoutVars>
          <dgm:bulletEnabled val="1"/>
        </dgm:presLayoutVars>
      </dgm:prSet>
      <dgm:spPr/>
    </dgm:pt>
    <dgm:pt modelId="{6DFC73EF-C3D4-4DB3-97A3-0AFBF74D8AA2}" type="pres">
      <dgm:prSet presAssocID="{19C76878-B556-416E-8A66-07D3B110F4FA}" presName="spacing" presStyleCnt="0"/>
      <dgm:spPr/>
    </dgm:pt>
    <dgm:pt modelId="{5DF91771-2F14-4435-87CD-7C0C5385538E}" type="pres">
      <dgm:prSet presAssocID="{EB7CC146-322F-4647-8E22-599AD2C03DC4}" presName="composite" presStyleCnt="0"/>
      <dgm:spPr/>
    </dgm:pt>
    <dgm:pt modelId="{4F677863-EA32-4DE5-AF2E-095B170BAFFD}" type="pres">
      <dgm:prSet presAssocID="{EB7CC146-322F-4647-8E22-599AD2C03DC4}" presName="imgShp" presStyleLbl="fgImgPlace1" presStyleIdx="1" presStyleCnt="2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A04EC0B8-BCF2-465D-A93C-0FF3A08D513C}" type="pres">
      <dgm:prSet presAssocID="{EB7CC146-322F-4647-8E22-599AD2C03DC4}" presName="txShp" presStyleLbl="node1" presStyleIdx="1" presStyleCnt="2">
        <dgm:presLayoutVars>
          <dgm:bulletEnabled val="1"/>
        </dgm:presLayoutVars>
      </dgm:prSet>
      <dgm:spPr/>
    </dgm:pt>
  </dgm:ptLst>
  <dgm:cxnLst>
    <dgm:cxn modelId="{478CA689-4261-4D22-AE89-8D651C78E12D}" srcId="{08DE8F00-05F8-4D3C-BE3C-E49093275667}" destId="{7A574BE3-B3DA-4686-A510-F335DFBF05A0}" srcOrd="0" destOrd="0" parTransId="{31D070E7-C2A0-43B5-AEE4-3C321ADD52A8}" sibTransId="{19C76878-B556-416E-8A66-07D3B110F4FA}"/>
    <dgm:cxn modelId="{42FCBB98-56B6-430D-9BD2-91DA3CDDDB79}" type="presOf" srcId="{08DE8F00-05F8-4D3C-BE3C-E49093275667}" destId="{2F591D7D-19DA-4037-BC64-6EE3337A2FB7}" srcOrd="0" destOrd="0" presId="urn:microsoft.com/office/officeart/2005/8/layout/vList3"/>
    <dgm:cxn modelId="{20AEAB9A-2B1E-4A93-8105-B063DFBCE135}" srcId="{08DE8F00-05F8-4D3C-BE3C-E49093275667}" destId="{EB7CC146-322F-4647-8E22-599AD2C03DC4}" srcOrd="1" destOrd="0" parTransId="{6482479B-26CD-499A-83A6-F5267023C331}" sibTransId="{C3077414-3BFD-4320-8F66-03F6F1D7B615}"/>
    <dgm:cxn modelId="{07AEA6B1-679D-4C05-8653-A3BF9E0A6A50}" type="presOf" srcId="{EB7CC146-322F-4647-8E22-599AD2C03DC4}" destId="{A04EC0B8-BCF2-465D-A93C-0FF3A08D513C}" srcOrd="0" destOrd="0" presId="urn:microsoft.com/office/officeart/2005/8/layout/vList3"/>
    <dgm:cxn modelId="{A4518FEF-FF25-427F-A5C2-69DA6C4EEEE0}" type="presOf" srcId="{7A574BE3-B3DA-4686-A510-F335DFBF05A0}" destId="{0056C1F9-E9DE-48FE-A8FB-C091C2412C92}" srcOrd="0" destOrd="0" presId="urn:microsoft.com/office/officeart/2005/8/layout/vList3"/>
    <dgm:cxn modelId="{BFFA8EDC-F5CD-4FC2-9845-1D2BB8443FDF}" type="presParOf" srcId="{2F591D7D-19DA-4037-BC64-6EE3337A2FB7}" destId="{E4CCD718-597D-42D0-820E-7038A36B2BC9}" srcOrd="0" destOrd="0" presId="urn:microsoft.com/office/officeart/2005/8/layout/vList3"/>
    <dgm:cxn modelId="{856EF38D-52AE-4EF0-8809-83D049D4EA0A}" type="presParOf" srcId="{E4CCD718-597D-42D0-820E-7038A36B2BC9}" destId="{C6A831A6-0F4C-4E14-8D33-3A0EF01993B4}" srcOrd="0" destOrd="0" presId="urn:microsoft.com/office/officeart/2005/8/layout/vList3"/>
    <dgm:cxn modelId="{2361BD2C-F39A-4F7E-9DC1-C5DF037AEE8B}" type="presParOf" srcId="{E4CCD718-597D-42D0-820E-7038A36B2BC9}" destId="{0056C1F9-E9DE-48FE-A8FB-C091C2412C92}" srcOrd="1" destOrd="0" presId="urn:microsoft.com/office/officeart/2005/8/layout/vList3"/>
    <dgm:cxn modelId="{A1E50F5C-0A0C-44AB-816C-E04087CFA892}" type="presParOf" srcId="{2F591D7D-19DA-4037-BC64-6EE3337A2FB7}" destId="{6DFC73EF-C3D4-4DB3-97A3-0AFBF74D8AA2}" srcOrd="1" destOrd="0" presId="urn:microsoft.com/office/officeart/2005/8/layout/vList3"/>
    <dgm:cxn modelId="{D33EFF23-3C05-44CC-9DEC-8241730A0FD7}" type="presParOf" srcId="{2F591D7D-19DA-4037-BC64-6EE3337A2FB7}" destId="{5DF91771-2F14-4435-87CD-7C0C5385538E}" srcOrd="2" destOrd="0" presId="urn:microsoft.com/office/officeart/2005/8/layout/vList3"/>
    <dgm:cxn modelId="{9D12E17D-60BE-4161-8267-97A25C23650C}" type="presParOf" srcId="{5DF91771-2F14-4435-87CD-7C0C5385538E}" destId="{4F677863-EA32-4DE5-AF2E-095B170BAFFD}" srcOrd="0" destOrd="0" presId="urn:microsoft.com/office/officeart/2005/8/layout/vList3"/>
    <dgm:cxn modelId="{ACC50AE2-DE3B-498A-B6FC-4FE46984C9F9}" type="presParOf" srcId="{5DF91771-2F14-4435-87CD-7C0C5385538E}" destId="{A04EC0B8-BCF2-465D-A93C-0FF3A08D513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C1F9-E9DE-48FE-A8FB-C091C2412C92}">
      <dsp:nvSpPr>
        <dsp:cNvPr id="0" name=""/>
        <dsp:cNvSpPr/>
      </dsp:nvSpPr>
      <dsp:spPr>
        <a:xfrm rot="10800000">
          <a:off x="1131287" y="1447"/>
          <a:ext cx="3626391" cy="871490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03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kern="1200" dirty="0"/>
            <a:t>พื้นที่</a:t>
          </a:r>
          <a:endParaRPr lang="en-US" sz="3600" kern="1200" dirty="0"/>
        </a:p>
      </dsp:txBody>
      <dsp:txXfrm rot="10800000">
        <a:off x="1349159" y="1447"/>
        <a:ext cx="3408519" cy="871490"/>
      </dsp:txXfrm>
    </dsp:sp>
    <dsp:sp modelId="{C6A831A6-0F4C-4E14-8D33-3A0EF01993B4}">
      <dsp:nvSpPr>
        <dsp:cNvPr id="0" name=""/>
        <dsp:cNvSpPr/>
      </dsp:nvSpPr>
      <dsp:spPr>
        <a:xfrm>
          <a:off x="695541" y="1447"/>
          <a:ext cx="871490" cy="871490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C0B8-BCF2-465D-A93C-0FF3A08D513C}">
      <dsp:nvSpPr>
        <dsp:cNvPr id="0" name=""/>
        <dsp:cNvSpPr/>
      </dsp:nvSpPr>
      <dsp:spPr>
        <a:xfrm rot="10800000">
          <a:off x="1131287" y="1133084"/>
          <a:ext cx="3626391" cy="871490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03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kern="1200" dirty="0"/>
            <a:t>เขตการปกครอง</a:t>
          </a:r>
          <a:endParaRPr lang="en-US" sz="3600" kern="1200" dirty="0"/>
        </a:p>
      </dsp:txBody>
      <dsp:txXfrm rot="10800000">
        <a:off x="1349159" y="1133084"/>
        <a:ext cx="3408519" cy="871490"/>
      </dsp:txXfrm>
    </dsp:sp>
    <dsp:sp modelId="{4F677863-EA32-4DE5-AF2E-095B170BAFFD}">
      <dsp:nvSpPr>
        <dsp:cNvPr id="0" name=""/>
        <dsp:cNvSpPr/>
      </dsp:nvSpPr>
      <dsp:spPr>
        <a:xfrm>
          <a:off x="695541" y="1133084"/>
          <a:ext cx="871490" cy="871490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7999B-CD7C-4DD4-A4E0-A902D1A79371}">
      <dsp:nvSpPr>
        <dsp:cNvPr id="0" name=""/>
        <dsp:cNvSpPr/>
      </dsp:nvSpPr>
      <dsp:spPr>
        <a:xfrm rot="10800000">
          <a:off x="1131287" y="2266168"/>
          <a:ext cx="3626391" cy="871490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03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kern="1200" dirty="0"/>
            <a:t>ประชากร</a:t>
          </a:r>
          <a:endParaRPr lang="en-US" sz="3600" kern="1200" dirty="0"/>
        </a:p>
      </dsp:txBody>
      <dsp:txXfrm rot="10800000">
        <a:off x="1349159" y="2266168"/>
        <a:ext cx="3408519" cy="871490"/>
      </dsp:txXfrm>
    </dsp:sp>
    <dsp:sp modelId="{932B4F61-0612-40E3-86FD-856B0080CCDE}">
      <dsp:nvSpPr>
        <dsp:cNvPr id="0" name=""/>
        <dsp:cNvSpPr/>
      </dsp:nvSpPr>
      <dsp:spPr>
        <a:xfrm>
          <a:off x="695541" y="2264720"/>
          <a:ext cx="871490" cy="871490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C1F9-E9DE-48FE-A8FB-C091C2412C92}">
      <dsp:nvSpPr>
        <dsp:cNvPr id="0" name=""/>
        <dsp:cNvSpPr/>
      </dsp:nvSpPr>
      <dsp:spPr>
        <a:xfrm rot="10800000">
          <a:off x="1123259" y="0"/>
          <a:ext cx="3626391" cy="839377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0142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/>
            <a:t>ชาย คน หญิง คน</a:t>
          </a:r>
          <a:endParaRPr lang="en-US" sz="3200" kern="1200" dirty="0"/>
        </a:p>
      </dsp:txBody>
      <dsp:txXfrm rot="10800000">
        <a:off x="1333103" y="0"/>
        <a:ext cx="3416547" cy="839377"/>
      </dsp:txXfrm>
    </dsp:sp>
    <dsp:sp modelId="{C6A831A6-0F4C-4E14-8D33-3A0EF01993B4}">
      <dsp:nvSpPr>
        <dsp:cNvPr id="0" name=""/>
        <dsp:cNvSpPr/>
      </dsp:nvSpPr>
      <dsp:spPr>
        <a:xfrm>
          <a:off x="703570" y="188"/>
          <a:ext cx="839377" cy="839377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C0B8-BCF2-465D-A93C-0FF3A08D513C}">
      <dsp:nvSpPr>
        <dsp:cNvPr id="0" name=""/>
        <dsp:cNvSpPr/>
      </dsp:nvSpPr>
      <dsp:spPr>
        <a:xfrm rot="10800000">
          <a:off x="1123259" y="1057476"/>
          <a:ext cx="3626391" cy="839377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0142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/>
            <a:t>อาชีพหลัก </a:t>
          </a:r>
          <a:r>
            <a:rPr lang="en-US" sz="3200" kern="1200" dirty="0"/>
            <a:t>: </a:t>
          </a:r>
          <a:r>
            <a:rPr lang="th-TH" sz="3200" kern="1200" dirty="0"/>
            <a:t>เกษตรกรรม</a:t>
          </a:r>
          <a:endParaRPr lang="en-US" sz="3200" kern="1200" dirty="0"/>
        </a:p>
      </dsp:txBody>
      <dsp:txXfrm rot="10800000">
        <a:off x="1333103" y="1057476"/>
        <a:ext cx="3416547" cy="839377"/>
      </dsp:txXfrm>
    </dsp:sp>
    <dsp:sp modelId="{4F677863-EA32-4DE5-AF2E-095B170BAFFD}">
      <dsp:nvSpPr>
        <dsp:cNvPr id="0" name=""/>
        <dsp:cNvSpPr/>
      </dsp:nvSpPr>
      <dsp:spPr>
        <a:xfrm>
          <a:off x="703570" y="1057476"/>
          <a:ext cx="839377" cy="839377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15D6-B856-414A-B0EB-E53F1048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8" y="1431234"/>
            <a:ext cx="9819860" cy="3048000"/>
          </a:xfrm>
        </p:spPr>
        <p:txBody>
          <a:bodyPr anchor="ctr">
            <a:normAutofit/>
          </a:bodyPr>
          <a:lstStyle/>
          <a:p>
            <a:pPr algn="ctr"/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ยินดีต้อนรับ 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นพ.วันชัย  เหล่าเสถียรกิจ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สาธารณสุขนิเทศก์ เขตสุขภาพที่ 11 และคณะ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001826C-CE6B-4896-ABEC-BE92E197B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7F7C22-D6C6-4019-B27C-81897805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110" y="53582"/>
            <a:ext cx="1010943" cy="101094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41CF4834-80EC-4590-B311-A8295F995758}"/>
              </a:ext>
            </a:extLst>
          </p:cNvPr>
          <p:cNvSpPr txBox="1">
            <a:spLocks/>
          </p:cNvSpPr>
          <p:nvPr/>
        </p:nvSpPr>
        <p:spPr>
          <a:xfrm>
            <a:off x="0" y="6509982"/>
            <a:ext cx="12191999" cy="32997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034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4467F-5D5D-42E1-8014-60FD8AF70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61" b="11138"/>
          <a:stretch/>
        </p:blipFill>
        <p:spPr>
          <a:xfrm>
            <a:off x="1" y="-1"/>
            <a:ext cx="12191999" cy="68580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734FC0-05DD-434D-9114-D2FCBB53D26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8CC0B6-D34F-42B7-A2AE-E79FA104E389}"/>
              </a:ext>
            </a:extLst>
          </p:cNvPr>
          <p:cNvSpPr txBox="1">
            <a:spLocks/>
          </p:cNvSpPr>
          <p:nvPr/>
        </p:nvSpPr>
        <p:spPr>
          <a:xfrm>
            <a:off x="3069610" y="1553056"/>
            <a:ext cx="7207154" cy="3305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วิสัยทัศน์จังหวัดชุมพร</a:t>
            </a: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ชุมพรน่าอยู่ ประตูทองสองฝั่งทะเล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เกษตรกรรมยั่งยืน การท่องเที่ยวคุณภาพ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3DEB2D-E5C7-45DE-ADF3-374D6DA6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110" y="53582"/>
            <a:ext cx="1010943" cy="1010943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062EA43B-EDA5-4C00-B451-B4A765B6BD8E}"/>
              </a:ext>
            </a:extLst>
          </p:cNvPr>
          <p:cNvSpPr txBox="1">
            <a:spLocks/>
          </p:cNvSpPr>
          <p:nvPr/>
        </p:nvSpPr>
        <p:spPr>
          <a:xfrm>
            <a:off x="0" y="6509982"/>
            <a:ext cx="12191999" cy="32997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986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4467F-5D5D-42E1-8014-60FD8AF70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61" b="11138"/>
          <a:stretch/>
        </p:blipFill>
        <p:spPr>
          <a:xfrm>
            <a:off x="1" y="-1"/>
            <a:ext cx="12191999" cy="68580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734FC0-05DD-434D-9114-D2FCBB53D26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8CC0B6-D34F-42B7-A2AE-E79FA104E389}"/>
              </a:ext>
            </a:extLst>
          </p:cNvPr>
          <p:cNvSpPr txBox="1">
            <a:spLocks/>
          </p:cNvSpPr>
          <p:nvPr/>
        </p:nvSpPr>
        <p:spPr>
          <a:xfrm>
            <a:off x="3069610" y="1553056"/>
            <a:ext cx="7207154" cy="3305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b="1" cap="none" dirty="0">
                <a:ln w="10160">
                  <a:solidFill>
                    <a:schemeClr val="tx1"/>
                  </a:solidFill>
                  <a:prstDash val="solid"/>
                </a:ln>
              </a:rPr>
              <a:t>คำขวัญประจำจังหวัดชุมพร</a:t>
            </a:r>
            <a:endParaRPr lang="en-US" sz="4800" b="1" cap="none" dirty="0">
              <a:ln w="10160">
                <a:solidFill>
                  <a:schemeClr val="tx1"/>
                </a:solidFill>
                <a:prstDash val="solid"/>
              </a:ln>
            </a:endParaRPr>
          </a:p>
          <a:p>
            <a:r>
              <a:rPr lang="th-TH" sz="4800" b="1" cap="none" dirty="0">
                <a:ln w="10160">
                  <a:solidFill>
                    <a:schemeClr val="tx1"/>
                  </a:solidFill>
                  <a:prstDash val="solid"/>
                </a:ln>
              </a:rPr>
              <a:t>ประตูภาคใต้ ไหว้เสด็จในกรม ชมไร่กาแฟ </a:t>
            </a:r>
            <a:endParaRPr lang="en-US" sz="4800" b="1" cap="none" dirty="0">
              <a:ln w="10160">
                <a:solidFill>
                  <a:schemeClr val="tx1"/>
                </a:solidFill>
                <a:prstDash val="solid"/>
              </a:ln>
            </a:endParaRPr>
          </a:p>
          <a:p>
            <a:r>
              <a:rPr lang="th-TH" sz="4800" b="1" cap="none" dirty="0">
                <a:ln w="10160">
                  <a:solidFill>
                    <a:schemeClr val="tx1"/>
                  </a:solidFill>
                  <a:prstDash val="solid"/>
                </a:ln>
              </a:rPr>
              <a:t>แลหาดทรายรี ดีกล้วยเล็บมือ ขึ้นชื่อรังนก</a:t>
            </a:r>
            <a:endParaRPr lang="en-US" sz="4800" b="1" cap="none" dirty="0">
              <a:ln w="10160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67B9E7-74B2-4256-A983-C7142098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110" y="53582"/>
            <a:ext cx="1010943" cy="1010943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5F9A2BDB-8365-4B72-AFB2-A51305F79CEF}"/>
              </a:ext>
            </a:extLst>
          </p:cNvPr>
          <p:cNvSpPr txBox="1">
            <a:spLocks/>
          </p:cNvSpPr>
          <p:nvPr/>
        </p:nvSpPr>
        <p:spPr>
          <a:xfrm>
            <a:off x="0" y="6509982"/>
            <a:ext cx="12191999" cy="32997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077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4467F-5D5D-42E1-8014-60FD8AF70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61" b="11138"/>
          <a:stretch/>
        </p:blipFill>
        <p:spPr>
          <a:xfrm>
            <a:off x="1" y="-1"/>
            <a:ext cx="12191999" cy="68580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734FC0-05DD-434D-9114-D2FCBB53D26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80DE27-A603-4458-B104-246643D8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110" y="53582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9E90F5F-4D80-4B44-BC7C-312CADFDDE8F}"/>
              </a:ext>
            </a:extLst>
          </p:cNvPr>
          <p:cNvSpPr txBox="1">
            <a:spLocks/>
          </p:cNvSpPr>
          <p:nvPr/>
        </p:nvSpPr>
        <p:spPr>
          <a:xfrm>
            <a:off x="0" y="6509982"/>
            <a:ext cx="12191999" cy="32997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1E2749-1769-47F8-9AB8-FFD280CCF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976335"/>
              </p:ext>
            </p:extLst>
          </p:nvPr>
        </p:nvGraphicFramePr>
        <p:xfrm>
          <a:off x="6496528" y="1055629"/>
          <a:ext cx="5453221" cy="3137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2C38E5F-8D4E-410A-AB76-F94101BA3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540458"/>
              </p:ext>
            </p:extLst>
          </p:nvPr>
        </p:nvGraphicFramePr>
        <p:xfrm>
          <a:off x="6523822" y="4421882"/>
          <a:ext cx="5453221" cy="189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585139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79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ยินดีต้อนรับ  นพ.วันชัย  เหล่าเสถียรกิจ สาธารณสุขนิเทศก์ เขตสุขภาพที่ 11 และคณะ</vt:lpstr>
      <vt:lpstr>ข้อมูลทั่วไป</vt:lpstr>
      <vt:lpstr>ข้อมูลทั่วไป</vt:lpstr>
      <vt:lpstr>ข้อมูลทั่วไป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JOBLACK</cp:lastModifiedBy>
  <cp:revision>8</cp:revision>
  <dcterms:created xsi:type="dcterms:W3CDTF">2019-02-13T04:27:05Z</dcterms:created>
  <dcterms:modified xsi:type="dcterms:W3CDTF">2019-02-13T06:02:57Z</dcterms:modified>
</cp:coreProperties>
</file>