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3.xml" ContentType="application/vnd.openxmlformats-officedocument.drawingml.chart+xml"/>
  <Override PartName="/ppt/drawings/drawing2.xml" ContentType="application/vnd.openxmlformats-officedocument.drawingml.chartshape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heme/themeOverride1.xml" ContentType="application/vnd.openxmlformats-officedocument.themeOverr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3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heme/themeOverride2.xml" ContentType="application/vnd.openxmlformats-officedocument.themeOverride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1817" r:id="rId2"/>
    <p:sldId id="1819" r:id="rId3"/>
    <p:sldId id="1877" r:id="rId4"/>
    <p:sldId id="1876" r:id="rId5"/>
    <p:sldId id="257" r:id="rId6"/>
    <p:sldId id="259" r:id="rId7"/>
    <p:sldId id="260" r:id="rId8"/>
    <p:sldId id="266" r:id="rId9"/>
    <p:sldId id="269" r:id="rId10"/>
    <p:sldId id="270" r:id="rId11"/>
    <p:sldId id="272" r:id="rId12"/>
    <p:sldId id="278" r:id="rId13"/>
    <p:sldId id="290" r:id="rId14"/>
    <p:sldId id="256" r:id="rId15"/>
    <p:sldId id="289" r:id="rId16"/>
    <p:sldId id="279" r:id="rId17"/>
    <p:sldId id="268" r:id="rId18"/>
    <p:sldId id="280" r:id="rId19"/>
    <p:sldId id="281" r:id="rId20"/>
    <p:sldId id="282" r:id="rId21"/>
    <p:sldId id="283" r:id="rId22"/>
    <p:sldId id="284" r:id="rId23"/>
    <p:sldId id="285" r:id="rId24"/>
    <p:sldId id="277" r:id="rId25"/>
    <p:sldId id="276" r:id="rId26"/>
    <p:sldId id="1820" r:id="rId27"/>
    <p:sldId id="318" r:id="rId28"/>
    <p:sldId id="319" r:id="rId29"/>
    <p:sldId id="320" r:id="rId30"/>
    <p:sldId id="321" r:id="rId31"/>
    <p:sldId id="291" r:id="rId32"/>
    <p:sldId id="292" r:id="rId33"/>
    <p:sldId id="293" r:id="rId34"/>
    <p:sldId id="294" r:id="rId35"/>
    <p:sldId id="314" r:id="rId36"/>
    <p:sldId id="310" r:id="rId37"/>
    <p:sldId id="312" r:id="rId38"/>
    <p:sldId id="315" r:id="rId39"/>
    <p:sldId id="322" r:id="rId40"/>
    <p:sldId id="1874" r:id="rId41"/>
    <p:sldId id="1873" r:id="rId42"/>
    <p:sldId id="323" r:id="rId43"/>
    <p:sldId id="1875" r:id="rId44"/>
    <p:sldId id="325" r:id="rId45"/>
    <p:sldId id="32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1FFAE"/>
    <a:srgbClr val="99FF7A"/>
    <a:srgbClr val="E6E6E6"/>
    <a:srgbClr val="FFFF66"/>
    <a:srgbClr val="BEFFAA"/>
    <a:srgbClr val="97FF76"/>
    <a:srgbClr val="9AFF7A"/>
    <a:srgbClr val="9DFF7E"/>
    <a:srgbClr val="F6A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0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2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8971835717684E-2"/>
          <c:y val="9.5636111298646576E-2"/>
          <c:w val="0.88658259609731438"/>
          <c:h val="0.719274853031537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AB9-9F2A-3EDC3255BA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AB9-9F2A-3EDC3255BA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6302336"/>
        <c:axId val="499233536"/>
      </c:lineChart>
      <c:catAx>
        <c:axId val="386302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335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99233536"/>
        <c:scaling>
          <c:orientation val="minMax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0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1,912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D-4F29-B432-6FACF07AD3F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D-4F29-B432-6FACF07AD3F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D-4F29-B432-6FACF07AD3F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D-4F29-B432-6FACF07AD3F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D-4F29-B432-6FACF07AD3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1153</c:v>
                </c:pt>
                <c:pt idx="1">
                  <c:v>34</c:v>
                </c:pt>
                <c:pt idx="2">
                  <c:v>413</c:v>
                </c:pt>
                <c:pt idx="3">
                  <c:v>110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BD-4F29-B432-6FACF07AD3F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44"/>
          <c:y val="0.30019836210768247"/>
          <c:w val="0.46323790989335606"/>
          <c:h val="0.6939032563246213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/>
              <a:t>จำนวนการสูญเสียบุคลกรรวม 33 คน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F9-433A-80FF-73CFF4C8CCC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F9-433A-80FF-73CFF4C8CC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F9-433A-80FF-73CFF4C8CCC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/>
              <a:t>ข้อมูลตำแหน่งว่าง 87 ตน.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5-4D08-9761-2967D3F8A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12420608"/>
        <c:axId val="312702080"/>
      </c:barChart>
      <c:catAx>
        <c:axId val="31242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02080"/>
        <c:crosses val="autoZero"/>
        <c:auto val="1"/>
        <c:lblAlgn val="ctr"/>
        <c:lblOffset val="100"/>
        <c:noMultiLvlLbl val="0"/>
      </c:catAx>
      <c:valAx>
        <c:axId val="31270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206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6-4E85-99A3-5CC6DC4F9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66-4E85-99A3-5CC6DC4F9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66-4E85-99A3-5CC6DC4F91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66-4E85-99A3-5CC6DC4F91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66-4E85-99A3-5CC6DC4F91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66-4E85-99A3-5CC6DC4F918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66-4E85-99A3-5CC6DC4F918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66-4E85-99A3-5CC6DC4F918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66-4E85-99A3-5CC6DC4F91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7953280"/>
        <c:axId val="377967360"/>
      </c:barChart>
      <c:catAx>
        <c:axId val="3779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67360"/>
        <c:crosses val="autoZero"/>
        <c:auto val="1"/>
        <c:lblAlgn val="ctr"/>
        <c:lblOffset val="100"/>
        <c:noMultiLvlLbl val="0"/>
      </c:catAx>
      <c:valAx>
        <c:axId val="37796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532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6-4C84-991D-AB95BB82D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E6-4C84-991D-AB95BB82D5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84980480"/>
        <c:axId val="384982016"/>
      </c:barChart>
      <c:catAx>
        <c:axId val="38498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2016"/>
        <c:crosses val="autoZero"/>
        <c:auto val="1"/>
        <c:lblAlgn val="ctr"/>
        <c:lblOffset val="100"/>
        <c:noMultiLvlLbl val="0"/>
      </c:catAx>
      <c:valAx>
        <c:axId val="38498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04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486"/>
          <c:y val="3.240740740740742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24"/>
          <c:y val="0.25215296004666082"/>
          <c:w val="0.74786364757957335"/>
          <c:h val="0.62376494604841104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360704"/>
        <c:axId val="3106529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310360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310652928"/>
        <c:crosses val="autoZero"/>
        <c:auto val="1"/>
        <c:lblAlgn val="ctr"/>
        <c:lblOffset val="100"/>
        <c:tickLblSkip val="1"/>
        <c:noMultiLvlLbl val="0"/>
      </c:catAx>
      <c:valAx>
        <c:axId val="310652928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310360704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65540254643056"/>
          <c:y val="0.20428186060075817"/>
          <c:w val="8.9679173142971344E-2"/>
          <c:h val="0.36121888125003204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2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3507840"/>
        <c:axId val="253536896"/>
        <c:axId val="0"/>
      </c:bar3DChart>
      <c:catAx>
        <c:axId val="25350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36896"/>
        <c:crosses val="autoZero"/>
        <c:auto val="1"/>
        <c:lblAlgn val="ctr"/>
        <c:lblOffset val="100"/>
        <c:noMultiLvlLbl val="0"/>
      </c:catAx>
      <c:valAx>
        <c:axId val="25353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078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312200192"/>
        <c:axId val="312251136"/>
      </c:barChart>
      <c:catAx>
        <c:axId val="3122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12251136"/>
        <c:crosses val="autoZero"/>
        <c:auto val="1"/>
        <c:lblAlgn val="ctr"/>
        <c:lblOffset val="100"/>
        <c:noMultiLvlLbl val="0"/>
      </c:catAx>
      <c:valAx>
        <c:axId val="31225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122001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90750966370878"/>
          <c:y val="7.2658186897107374E-2"/>
          <c:w val="0.65604000518262562"/>
          <c:h val="0.741027443636699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  <a:ln>
                <a:solidFill>
                  <a:srgbClr val="FF6600"/>
                </a:solidFill>
              </a:ln>
            </c:spPr>
          </c:marker>
          <c:dLbls>
            <c:dLbl>
              <c:idx val="0"/>
              <c:layout>
                <c:manualLayout>
                  <c:x val="-9.0353479814128612E-2"/>
                  <c:y val="7.6543451819915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FD-4988-8E91-85EA7044CA65}"/>
                </c:ext>
              </c:extLst>
            </c:dLbl>
            <c:dLbl>
              <c:idx val="1"/>
              <c:layout>
                <c:manualLayout>
                  <c:x val="-7.1834708096420272E-2"/>
                  <c:y val="0.121810883926284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FD-4988-8E91-85EA7044CA65}"/>
                </c:ext>
              </c:extLst>
            </c:dLbl>
            <c:dLbl>
              <c:idx val="2"/>
              <c:layout>
                <c:manualLayout>
                  <c:x val="-7.4418859028023476E-2"/>
                  <c:y val="9.2180424776522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FD-4988-8E91-85EA7044CA65}"/>
                </c:ext>
              </c:extLst>
            </c:dLbl>
            <c:dLbl>
              <c:idx val="3"/>
              <c:layout>
                <c:manualLayout>
                  <c:x val="-4.1343810571124046E-2"/>
                  <c:y val="-5.925884449919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FD-4988-8E91-85EA7044CA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391.57</c:v>
                </c:pt>
                <c:pt idx="1">
                  <c:v>466.13</c:v>
                </c:pt>
                <c:pt idx="2">
                  <c:v>545.21</c:v>
                </c:pt>
                <c:pt idx="3">
                  <c:v>519.41999999999996</c:v>
                </c:pt>
                <c:pt idx="4">
                  <c:v>550.66999999999996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FD-4988-8E91-85EA7044CA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pPr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6.8131018861241704E-2"/>
                  <c:y val="-0.12510148660376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FD-4988-8E91-85EA7044CA65}"/>
                </c:ext>
              </c:extLst>
            </c:dLbl>
            <c:dLbl>
              <c:idx val="2"/>
              <c:layout>
                <c:manualLayout>
                  <c:x val="0"/>
                  <c:y val="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FD-4988-8E91-85EA7044CA65}"/>
                </c:ext>
              </c:extLst>
            </c:dLbl>
            <c:dLbl>
              <c:idx val="3"/>
              <c:layout>
                <c:manualLayout>
                  <c:x val="-2.0671905285562137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FD-4988-8E91-85EA7044CA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592.52</c:v>
                </c:pt>
                <c:pt idx="1">
                  <c:v>690.35999999999967</c:v>
                </c:pt>
                <c:pt idx="2">
                  <c:v>1015.7900000000003</c:v>
                </c:pt>
                <c:pt idx="3">
                  <c:v>1059</c:v>
                </c:pt>
                <c:pt idx="4">
                  <c:v>1032.98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0FD-4988-8E91-85EA7044C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889792"/>
        <c:axId val="385891712"/>
      </c:lineChart>
      <c:catAx>
        <c:axId val="38588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5891712"/>
        <c:crosses val="autoZero"/>
        <c:auto val="1"/>
        <c:lblAlgn val="ctr"/>
        <c:lblOffset val="5"/>
        <c:noMultiLvlLbl val="0"/>
      </c:catAx>
      <c:valAx>
        <c:axId val="3858917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5889792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17305054166902684"/>
          <c:y val="9.2151910021951194E-2"/>
          <c:w val="0.25158164491070711"/>
          <c:h val="0.16221005173429573"/>
        </c:manualLayout>
      </c:layout>
      <c:overlay val="0"/>
      <c:txPr>
        <a:bodyPr/>
        <a:lstStyle/>
        <a:p>
          <a:pPr>
            <a:defRPr lang="en-US" sz="1000">
              <a:solidFill>
                <a:srgbClr val="070CE9"/>
              </a:solidFill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</c:spPr>
          </c:marker>
          <c:dLbls>
            <c:dLbl>
              <c:idx val="0"/>
              <c:layout>
                <c:manualLayout>
                  <c:x val="-7.4074246892381684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5F-4F5F-8EED-B522A090FBFA}"/>
                </c:ext>
              </c:extLst>
            </c:dLbl>
            <c:dLbl>
              <c:idx val="1"/>
              <c:layout>
                <c:manualLayout>
                  <c:x val="3.7037123446190955E-3"/>
                  <c:y val="-3.29112112756671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5F-4F5F-8EED-B522A090FBFA}"/>
                </c:ext>
              </c:extLst>
            </c:dLbl>
            <c:dLbl>
              <c:idx val="2"/>
              <c:layout>
                <c:manualLayout>
                  <c:x val="-1.1111137033857216E-2"/>
                  <c:y val="-2.6337264221863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5F-4F5F-8EED-B522A090FBFA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5F-4F5F-8EED-B522A090F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24.52</c:v>
                </c:pt>
                <c:pt idx="1">
                  <c:v>38.71</c:v>
                </c:pt>
                <c:pt idx="2">
                  <c:v>21.34</c:v>
                </c:pt>
                <c:pt idx="3">
                  <c:v>14.629999999999999</c:v>
                </c:pt>
                <c:pt idx="4">
                  <c:v>16.809999999999999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5F-4F5F-8EED-B522A090F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5F-4F5F-8EED-B522A090FBFA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5F-4F5F-8EED-B522A090FBFA}"/>
                </c:ext>
              </c:extLst>
            </c:dLbl>
            <c:dLbl>
              <c:idx val="2"/>
              <c:layout>
                <c:manualLayout>
                  <c:x val="-2.2222274067714386E-2"/>
                  <c:y val="-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5F-4F5F-8EED-B522A090FBFA}"/>
                </c:ext>
              </c:extLst>
            </c:dLbl>
            <c:dLbl>
              <c:idx val="3"/>
              <c:layout>
                <c:manualLayout>
                  <c:x val="-3.70400397551234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B5F-4F5F-8EED-B522A090F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24.939999999999991</c:v>
                </c:pt>
                <c:pt idx="1">
                  <c:v>43.49</c:v>
                </c:pt>
                <c:pt idx="2">
                  <c:v>47.58</c:v>
                </c:pt>
                <c:pt idx="3">
                  <c:v>50</c:v>
                </c:pt>
                <c:pt idx="4">
                  <c:v>52.809999999999995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B5F-4F5F-8EED-B522A090F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716992"/>
        <c:axId val="387718528"/>
      </c:lineChart>
      <c:catAx>
        <c:axId val="38771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718528"/>
        <c:crosses val="autoZero"/>
        <c:auto val="1"/>
        <c:lblAlgn val="ctr"/>
        <c:lblOffset val="5"/>
        <c:noMultiLvlLbl val="0"/>
      </c:catAx>
      <c:valAx>
        <c:axId val="387718528"/>
        <c:scaling>
          <c:orientation val="minMax"/>
          <c:max val="53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716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097397484697823"/>
          <c:y val="0.72424612173415326"/>
          <c:w val="0.16475978946582678"/>
          <c:h val="0.16221005173429576"/>
        </c:manualLayout>
      </c:layout>
      <c:overlay val="0"/>
      <c:txPr>
        <a:bodyPr/>
        <a:lstStyle/>
        <a:p>
          <a:pPr>
            <a:defRPr lang="en-US" sz="1000">
              <a:solidFill>
                <a:srgbClr val="070CE9"/>
              </a:solidFill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ymbol val="diamond"/>
            <c:size val="8"/>
            <c:spPr>
              <a:solidFill>
                <a:srgbClr val="2D2D8A">
                  <a:lumMod val="75000"/>
                </a:srgbClr>
              </a:solidFill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7.4074246892381684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CB7-40CB-8334-05F44ACC3B68}"/>
                </c:ext>
              </c:extLst>
            </c:dLbl>
            <c:dLbl>
              <c:idx val="1"/>
              <c:layout>
                <c:manualLayout>
                  <c:x val="3.7037123446190955E-3"/>
                  <c:y val="-3.29112112756671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B7-40CB-8334-05F44ACC3B68}"/>
                </c:ext>
              </c:extLst>
            </c:dLbl>
            <c:dLbl>
              <c:idx val="2"/>
              <c:layout>
                <c:manualLayout>
                  <c:x val="-1.1111137033857216E-2"/>
                  <c:y val="-2.6337264221863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CB7-40CB-8334-05F44ACC3B68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B7-40CB-8334-05F44ACC3B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0066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1.56</c:v>
                </c:pt>
                <c:pt idx="1">
                  <c:v>1.9100000000000001</c:v>
                </c:pt>
                <c:pt idx="2">
                  <c:v>2.8099999999999987</c:v>
                </c:pt>
                <c:pt idx="3">
                  <c:v>2.21</c:v>
                </c:pt>
                <c:pt idx="4">
                  <c:v>1.8800000000000001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7-40CB-8334-05F44ACC3B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FF9933"/>
              </a:solidFill>
            </a:ln>
          </c:spPr>
          <c:marker>
            <c:spPr>
              <a:ln>
                <a:solidFill>
                  <a:srgbClr val="FF9933"/>
                </a:solidFill>
              </a:ln>
            </c:spPr>
          </c:marke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B7-40CB-8334-05F44ACC3B68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CB7-40CB-8334-05F44ACC3B68}"/>
                </c:ext>
              </c:extLst>
            </c:dLbl>
            <c:dLbl>
              <c:idx val="2"/>
              <c:layout>
                <c:manualLayout>
                  <c:x val="-4.4444548135428794E-2"/>
                  <c:y val="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CB7-40CB-8334-05F44ACC3B68}"/>
                </c:ext>
              </c:extLst>
            </c:dLbl>
            <c:dLbl>
              <c:idx val="3"/>
              <c:layout>
                <c:manualLayout>
                  <c:x val="-3.70400397551234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CB7-40CB-8334-05F44ACC3B6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2">
                  <c:v>2.54</c:v>
                </c:pt>
                <c:pt idx="3">
                  <c:v>2.44</c:v>
                </c:pt>
                <c:pt idx="4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CB7-40CB-8334-05F44ACC3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916160"/>
        <c:axId val="387917696"/>
      </c:lineChart>
      <c:catAx>
        <c:axId val="3879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917696"/>
        <c:crosses val="autoZero"/>
        <c:auto val="1"/>
        <c:lblAlgn val="ctr"/>
        <c:lblOffset val="5"/>
        <c:noMultiLvlLbl val="0"/>
      </c:catAx>
      <c:valAx>
        <c:axId val="38791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91616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38338730449064951"/>
          <c:y val="0.48721087334990343"/>
          <c:w val="0.16475978946582678"/>
          <c:h val="0.16221005173429576"/>
        </c:manualLayout>
      </c:layout>
      <c:overlay val="0"/>
      <c:txPr>
        <a:bodyPr/>
        <a:lstStyle/>
        <a:p>
          <a:pPr>
            <a:defRPr lang="en-US"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99.1</c:v>
                </c:pt>
                <c:pt idx="1">
                  <c:v>97.14</c:v>
                </c:pt>
                <c:pt idx="2" formatCode="General">
                  <c:v>98.63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254693760"/>
        <c:axId val="254695680"/>
      </c:barChart>
      <c:catAx>
        <c:axId val="254693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4695680"/>
        <c:crosses val="autoZero"/>
        <c:auto val="1"/>
        <c:lblAlgn val="ctr"/>
        <c:lblOffset val="100"/>
        <c:noMultiLvlLbl val="0"/>
      </c:catAx>
      <c:valAx>
        <c:axId val="25469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4693760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653678836595533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A1-4855-9EC0-F3B0F28460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A1-4855-9EC0-F3B0F28460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47606272"/>
        <c:axId val="305096960"/>
      </c:barChart>
      <c:catAx>
        <c:axId val="24760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96960"/>
        <c:crosses val="autoZero"/>
        <c:auto val="1"/>
        <c:lblAlgn val="ctr"/>
        <c:lblOffset val="100"/>
        <c:noMultiLvlLbl val="0"/>
      </c:catAx>
      <c:valAx>
        <c:axId val="30509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6062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B1-44CF-B055-EA0F68D99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B1-44CF-B055-EA0F68D995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05235840"/>
        <c:axId val="305339392"/>
      </c:barChart>
      <c:catAx>
        <c:axId val="305235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339392"/>
        <c:crosses val="autoZero"/>
        <c:auto val="1"/>
        <c:lblAlgn val="ctr"/>
        <c:lblOffset val="100"/>
        <c:noMultiLvlLbl val="0"/>
      </c:catAx>
      <c:valAx>
        <c:axId val="30533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2358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การวางแผน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4CFA9E01-F242-48A6-A422-D1BFF3808752}" type="presOf" srcId="{5F3288A0-12B9-4D65-893C-97947E21A046}" destId="{8D758881-AF33-4FD0-B978-0D2D538C6FF2}" srcOrd="0" destOrd="0" presId="urn:microsoft.com/office/officeart/2008/layout/VerticalCurvedList"/>
    <dgm:cxn modelId="{E7FA8364-8714-4392-9F16-A873EE83AF52}" type="presOf" srcId="{CDBDD7BD-70BB-4F56-80EF-7AD4B94D1E08}" destId="{A691184F-39DD-42C1-B904-27A66958D8AB}" srcOrd="0" destOrd="0" presId="urn:microsoft.com/office/officeart/2008/layout/VerticalCurvedList"/>
    <dgm:cxn modelId="{F096A87A-7A92-4D54-A3D9-75D5408C0203}" type="presOf" srcId="{4397EDBF-BBC8-4EC5-9B1F-8D2EF51D03AD}" destId="{2117817E-62A2-4507-9DD6-477C31DEA010}" srcOrd="0" destOrd="0" presId="urn:microsoft.com/office/officeart/2008/layout/VerticalCurvedList"/>
    <dgm:cxn modelId="{25209986-3182-405A-B581-7480DB7D71B2}" type="presOf" srcId="{6C4D3455-94B2-4F43-9132-9E0B5B82957E}" destId="{5C1F37DD-2B6C-47A5-924E-E5D919644134}" srcOrd="0" destOrd="0" presId="urn:microsoft.com/office/officeart/2008/layout/VerticalCurvedList"/>
    <dgm:cxn modelId="{AB291790-2A83-459D-8BC3-1A4AB81C3FE0}" type="presOf" srcId="{F705FAA8-EF34-425B-93D4-8AFB8F015461}" destId="{A0483E90-72F5-45DD-9F61-7C86C9CD7B9F}" srcOrd="0" destOrd="0" presId="urn:microsoft.com/office/officeart/2008/layout/VerticalCurvedList"/>
    <dgm:cxn modelId="{51EAEA98-17FE-499C-ABD0-EF867BFCA365}" type="presOf" srcId="{1C1D58C0-CD60-4F8D-92BC-E294D1C12D5D}" destId="{89A24765-09F9-4EE1-BA1D-B1B478FC72B3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E4F138DC-E2C3-40A3-9746-2C5504937A4F}" type="presParOf" srcId="{A0483E90-72F5-45DD-9F61-7C86C9CD7B9F}" destId="{AC8B5685-64A0-47F4-B9EE-09C1B7704203}" srcOrd="0" destOrd="0" presId="urn:microsoft.com/office/officeart/2008/layout/VerticalCurvedList"/>
    <dgm:cxn modelId="{4126210A-1303-489E-8881-4D9532A381FE}" type="presParOf" srcId="{AC8B5685-64A0-47F4-B9EE-09C1B7704203}" destId="{D65DF1D2-4986-4DF7-88DD-75AFB781A0F8}" srcOrd="0" destOrd="0" presId="urn:microsoft.com/office/officeart/2008/layout/VerticalCurvedList"/>
    <dgm:cxn modelId="{C37E09D9-32B8-4D70-8D61-EF5C95C58F56}" type="presParOf" srcId="{D65DF1D2-4986-4DF7-88DD-75AFB781A0F8}" destId="{22D98CE3-FCEB-4883-BE24-5964246D6229}" srcOrd="0" destOrd="0" presId="urn:microsoft.com/office/officeart/2008/layout/VerticalCurvedList"/>
    <dgm:cxn modelId="{ED5470CA-76CE-4971-A0B3-6409B14FC56F}" type="presParOf" srcId="{D65DF1D2-4986-4DF7-88DD-75AFB781A0F8}" destId="{89A24765-09F9-4EE1-BA1D-B1B478FC72B3}" srcOrd="1" destOrd="0" presId="urn:microsoft.com/office/officeart/2008/layout/VerticalCurvedList"/>
    <dgm:cxn modelId="{38891368-9345-4056-9063-281A9E17F3FD}" type="presParOf" srcId="{D65DF1D2-4986-4DF7-88DD-75AFB781A0F8}" destId="{59C44810-0FED-4CE8-A4E1-B520A78DF6F9}" srcOrd="2" destOrd="0" presId="urn:microsoft.com/office/officeart/2008/layout/VerticalCurvedList"/>
    <dgm:cxn modelId="{A13CEA63-4BAA-42BB-88C1-631A0E468F47}" type="presParOf" srcId="{D65DF1D2-4986-4DF7-88DD-75AFB781A0F8}" destId="{A5F51DBB-A312-4061-8CD3-9761EBB2DE7F}" srcOrd="3" destOrd="0" presId="urn:microsoft.com/office/officeart/2008/layout/VerticalCurvedList"/>
    <dgm:cxn modelId="{9130E464-C79E-4EA2-B25D-547178B82B93}" type="presParOf" srcId="{AC8B5685-64A0-47F4-B9EE-09C1B7704203}" destId="{A691184F-39DD-42C1-B904-27A66958D8AB}" srcOrd="1" destOrd="0" presId="urn:microsoft.com/office/officeart/2008/layout/VerticalCurvedList"/>
    <dgm:cxn modelId="{E9AC6C66-0480-4E81-9EBB-A96F70833E90}" type="presParOf" srcId="{AC8B5685-64A0-47F4-B9EE-09C1B7704203}" destId="{4FD2B760-CFF6-43CE-8E6B-C9F2AF55FCE1}" srcOrd="2" destOrd="0" presId="urn:microsoft.com/office/officeart/2008/layout/VerticalCurvedList"/>
    <dgm:cxn modelId="{170804D4-811B-4AAB-B75C-FEDEFA47538C}" type="presParOf" srcId="{4FD2B760-CFF6-43CE-8E6B-C9F2AF55FCE1}" destId="{0DB13B0D-C504-4CD5-9099-CD7D45352576}" srcOrd="0" destOrd="0" presId="urn:microsoft.com/office/officeart/2008/layout/VerticalCurvedList"/>
    <dgm:cxn modelId="{39690B92-DA37-4E04-B98E-237881422C66}" type="presParOf" srcId="{AC8B5685-64A0-47F4-B9EE-09C1B7704203}" destId="{2117817E-62A2-4507-9DD6-477C31DEA010}" srcOrd="3" destOrd="0" presId="urn:microsoft.com/office/officeart/2008/layout/VerticalCurvedList"/>
    <dgm:cxn modelId="{FB2F081D-E0F3-4BA1-90BD-102DE491443D}" type="presParOf" srcId="{AC8B5685-64A0-47F4-B9EE-09C1B7704203}" destId="{E45E1837-EB6F-4E8C-983B-C44F923C38D6}" srcOrd="4" destOrd="0" presId="urn:microsoft.com/office/officeart/2008/layout/VerticalCurvedList"/>
    <dgm:cxn modelId="{069ADCF1-10B8-482F-B24F-EE921DB749E8}" type="presParOf" srcId="{E45E1837-EB6F-4E8C-983B-C44F923C38D6}" destId="{46E56806-8BFF-43E7-8FD7-222BE1A6388F}" srcOrd="0" destOrd="0" presId="urn:microsoft.com/office/officeart/2008/layout/VerticalCurvedList"/>
    <dgm:cxn modelId="{87E0692D-05AC-4C9E-9EF6-2BF299D4DB0A}" type="presParOf" srcId="{AC8B5685-64A0-47F4-B9EE-09C1B7704203}" destId="{8D758881-AF33-4FD0-B978-0D2D538C6FF2}" srcOrd="5" destOrd="0" presId="urn:microsoft.com/office/officeart/2008/layout/VerticalCurvedList"/>
    <dgm:cxn modelId="{80641EE8-16F9-4FE7-AF71-7614290816FD}" type="presParOf" srcId="{AC8B5685-64A0-47F4-B9EE-09C1B7704203}" destId="{4BAB124F-CDAA-4B06-96BB-C0CBB6921D52}" srcOrd="6" destOrd="0" presId="urn:microsoft.com/office/officeart/2008/layout/VerticalCurvedList"/>
    <dgm:cxn modelId="{C873B16F-DB4E-4908-8894-031C0BF8ADC9}" type="presParOf" srcId="{4BAB124F-CDAA-4B06-96BB-C0CBB6921D52}" destId="{D11A6741-FCC9-4851-81CD-00595365A1ED}" srcOrd="0" destOrd="0" presId="urn:microsoft.com/office/officeart/2008/layout/VerticalCurvedList"/>
    <dgm:cxn modelId="{BBD1ADE3-33FD-45E6-B207-C4EC9AE7BD95}" type="presParOf" srcId="{AC8B5685-64A0-47F4-B9EE-09C1B7704203}" destId="{5C1F37DD-2B6C-47A5-924E-E5D919644134}" srcOrd="7" destOrd="0" presId="urn:microsoft.com/office/officeart/2008/layout/VerticalCurvedList"/>
    <dgm:cxn modelId="{ECEDF940-C492-43A4-95ED-D3551C901C86}" type="presParOf" srcId="{AC8B5685-64A0-47F4-B9EE-09C1B7704203}" destId="{1739B28C-781E-4F57-ADB8-BB1CB40BEFEF}" srcOrd="8" destOrd="0" presId="urn:microsoft.com/office/officeart/2008/layout/VerticalCurvedList"/>
    <dgm:cxn modelId="{125F0A03-1FE7-41BA-98CC-B96735B75C9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2A750B-E999-4266-B80F-442343726898}" type="presOf" srcId="{86E41B2F-2517-46F4-958F-5EFCAE607C1D}" destId="{99312BE4-6354-4532-8AC0-5395C6E313D1}" srcOrd="0" destOrd="0" presId="urn:microsoft.com/office/officeart/2005/8/layout/list1"/>
    <dgm:cxn modelId="{9136A421-12BB-4F8D-9ED5-BC8BE9CC464B}" type="presOf" srcId="{F6976512-7327-4418-8596-DD39A9FBBA57}" destId="{F11CCBAD-74FC-4735-9A92-8B7B545AD461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547E8C56-2555-4294-B3F4-2702E67CD3B1}" type="presOf" srcId="{06307A9C-997A-46C7-AA36-28ADC4A5D3FE}" destId="{CBF40434-85E5-451A-A2D2-0B2D59D0A170}" srcOrd="1" destOrd="0" presId="urn:microsoft.com/office/officeart/2005/8/layout/list1"/>
    <dgm:cxn modelId="{52DDD282-D18D-41F0-9BD5-3CE8FB5F78CB}" type="presOf" srcId="{F6976512-7327-4418-8596-DD39A9FBBA57}" destId="{5C433CC3-F3DD-4F1F-B9D5-5C4E2B013487}" srcOrd="1" destOrd="0" presId="urn:microsoft.com/office/officeart/2005/8/layout/list1"/>
    <dgm:cxn modelId="{85787A83-ECC4-4350-876C-4A40205AB0BC}" type="presOf" srcId="{6BDCEADC-084A-499B-A3FD-252903D53DED}" destId="{CF197317-9811-4CF1-A5F1-6A91B6731BBC}" srcOrd="1" destOrd="0" presId="urn:microsoft.com/office/officeart/2005/8/layout/list1"/>
    <dgm:cxn modelId="{30086F89-A33F-449D-B914-B3B0960FB260}" type="presOf" srcId="{06307A9C-997A-46C7-AA36-28ADC4A5D3FE}" destId="{B00EBBC8-D532-4EDB-B811-6C688C04E50D}" srcOrd="0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84210AE6-B589-46C8-A719-0A69E5E4DCE5}" type="presOf" srcId="{6BDCEADC-084A-499B-A3FD-252903D53DED}" destId="{77F30AFB-DF5F-4E06-BD53-F8B52C84AB11}" srcOrd="0" destOrd="0" presId="urn:microsoft.com/office/officeart/2005/8/layout/list1"/>
    <dgm:cxn modelId="{01356095-B4C1-448A-9945-D443A3845DD8}" type="presParOf" srcId="{99312BE4-6354-4532-8AC0-5395C6E313D1}" destId="{825F592C-A4E0-4F3B-BF40-201F1C8118AB}" srcOrd="0" destOrd="0" presId="urn:microsoft.com/office/officeart/2005/8/layout/list1"/>
    <dgm:cxn modelId="{0D933A66-C8E5-40A1-9C76-2D9BFE34F0C0}" type="presParOf" srcId="{825F592C-A4E0-4F3B-BF40-201F1C8118AB}" destId="{77F30AFB-DF5F-4E06-BD53-F8B52C84AB11}" srcOrd="0" destOrd="0" presId="urn:microsoft.com/office/officeart/2005/8/layout/list1"/>
    <dgm:cxn modelId="{E333F0F1-B795-40DB-8978-DACD5D8B0326}" type="presParOf" srcId="{825F592C-A4E0-4F3B-BF40-201F1C8118AB}" destId="{CF197317-9811-4CF1-A5F1-6A91B6731BBC}" srcOrd="1" destOrd="0" presId="urn:microsoft.com/office/officeart/2005/8/layout/list1"/>
    <dgm:cxn modelId="{980BE623-ECFD-4AEC-9526-66B1308E7C2B}" type="presParOf" srcId="{99312BE4-6354-4532-8AC0-5395C6E313D1}" destId="{577BE64A-2052-41FC-A82A-F8021EC887F7}" srcOrd="1" destOrd="0" presId="urn:microsoft.com/office/officeart/2005/8/layout/list1"/>
    <dgm:cxn modelId="{09A6FF82-A6D7-4C9E-B3BC-899B1D542CD3}" type="presParOf" srcId="{99312BE4-6354-4532-8AC0-5395C6E313D1}" destId="{9D177475-F26A-4980-9B85-75DB7315D7DC}" srcOrd="2" destOrd="0" presId="urn:microsoft.com/office/officeart/2005/8/layout/list1"/>
    <dgm:cxn modelId="{0C0382D3-C191-4615-9B06-5C7A785BC580}" type="presParOf" srcId="{99312BE4-6354-4532-8AC0-5395C6E313D1}" destId="{3C602EE8-C352-4645-9E66-D3BDAB740716}" srcOrd="3" destOrd="0" presId="urn:microsoft.com/office/officeart/2005/8/layout/list1"/>
    <dgm:cxn modelId="{E9FC95EF-A71B-4221-BA2E-2145407CA77B}" type="presParOf" srcId="{99312BE4-6354-4532-8AC0-5395C6E313D1}" destId="{9AC3F269-8C23-40CA-AC54-FEA4B1FB50A0}" srcOrd="4" destOrd="0" presId="urn:microsoft.com/office/officeart/2005/8/layout/list1"/>
    <dgm:cxn modelId="{AFB2D953-36DD-4BCB-957D-7D720C4A56F3}" type="presParOf" srcId="{9AC3F269-8C23-40CA-AC54-FEA4B1FB50A0}" destId="{F11CCBAD-74FC-4735-9A92-8B7B545AD461}" srcOrd="0" destOrd="0" presId="urn:microsoft.com/office/officeart/2005/8/layout/list1"/>
    <dgm:cxn modelId="{EF16BA79-654C-4F2A-905C-D18B765AD0A4}" type="presParOf" srcId="{9AC3F269-8C23-40CA-AC54-FEA4B1FB50A0}" destId="{5C433CC3-F3DD-4F1F-B9D5-5C4E2B013487}" srcOrd="1" destOrd="0" presId="urn:microsoft.com/office/officeart/2005/8/layout/list1"/>
    <dgm:cxn modelId="{3FAC2034-FE85-4A40-AC10-5D92EC1ADD84}" type="presParOf" srcId="{99312BE4-6354-4532-8AC0-5395C6E313D1}" destId="{12CFE497-1A25-4EE3-BEBA-401A0B9520EC}" srcOrd="5" destOrd="0" presId="urn:microsoft.com/office/officeart/2005/8/layout/list1"/>
    <dgm:cxn modelId="{959AD2B1-286F-4155-937D-E83B872625E3}" type="presParOf" srcId="{99312BE4-6354-4532-8AC0-5395C6E313D1}" destId="{C92C08DA-7FDA-4DEF-B6ED-F50CC392195B}" srcOrd="6" destOrd="0" presId="urn:microsoft.com/office/officeart/2005/8/layout/list1"/>
    <dgm:cxn modelId="{431194B9-1EC8-4B8A-9E35-4DD22D425266}" type="presParOf" srcId="{99312BE4-6354-4532-8AC0-5395C6E313D1}" destId="{070BB04E-1C33-4279-9A10-DE72D8315E32}" srcOrd="7" destOrd="0" presId="urn:microsoft.com/office/officeart/2005/8/layout/list1"/>
    <dgm:cxn modelId="{70CB741E-EB52-49E7-823E-193A3E37AFAA}" type="presParOf" srcId="{99312BE4-6354-4532-8AC0-5395C6E313D1}" destId="{E5E9766E-6A17-4FAC-A31C-7A246EAD8867}" srcOrd="8" destOrd="0" presId="urn:microsoft.com/office/officeart/2005/8/layout/list1"/>
    <dgm:cxn modelId="{B2FFD690-E763-4334-92DA-84F932F5A31C}" type="presParOf" srcId="{E5E9766E-6A17-4FAC-A31C-7A246EAD8867}" destId="{B00EBBC8-D532-4EDB-B811-6C688C04E50D}" srcOrd="0" destOrd="0" presId="urn:microsoft.com/office/officeart/2005/8/layout/list1"/>
    <dgm:cxn modelId="{4C733867-2D64-481D-97FA-59C7DB9E2ED7}" type="presParOf" srcId="{E5E9766E-6A17-4FAC-A31C-7A246EAD8867}" destId="{CBF40434-85E5-451A-A2D2-0B2D59D0A170}" srcOrd="1" destOrd="0" presId="urn:microsoft.com/office/officeart/2005/8/layout/list1"/>
    <dgm:cxn modelId="{79147A2F-887F-4BAA-B67B-62A66997DFD5}" type="presParOf" srcId="{99312BE4-6354-4532-8AC0-5395C6E313D1}" destId="{42FF7DB6-F64A-45B0-8ED8-F3EA6B05BAB1}" srcOrd="9" destOrd="0" presId="urn:microsoft.com/office/officeart/2005/8/layout/list1"/>
    <dgm:cxn modelId="{CEB47363-B33E-488A-835A-26C1338F330E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3096904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sp:txBody>
      <dsp:txXfrm>
        <a:off x="263183" y="176041"/>
        <a:ext cx="3096904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894942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การวางแผน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sp:txBody>
      <dsp:txXfrm>
        <a:off x="465145" y="704530"/>
        <a:ext cx="2894942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894942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sp:txBody>
      <dsp:txXfrm>
        <a:off x="465145" y="1233020"/>
        <a:ext cx="2894942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3096904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sp:txBody>
      <dsp:txXfrm>
        <a:off x="263183" y="1761509"/>
        <a:ext cx="3096904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0.05668</cdr:x>
      <cdr:y>0.00798</cdr:y>
    </cdr:from>
    <cdr:to>
      <cdr:x>0.17643</cdr:x>
      <cdr:y>0.10198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1538" y="37344"/>
          <a:ext cx="615939" cy="4399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41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chart" Target="../charts/chart9.xml"/><Relationship Id="rId7" Type="http://schemas.openxmlformats.org/officeDocument/2006/relationships/diagramData" Target="../diagrams/data1.xml"/><Relationship Id="rId12" Type="http://schemas.openxmlformats.org/officeDocument/2006/relationships/image" Target="../media/image1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11" Type="http://schemas.microsoft.com/office/2007/relationships/diagramDrawing" Target="../diagrams/drawing1.xml"/><Relationship Id="rId5" Type="http://schemas.openxmlformats.org/officeDocument/2006/relationships/chart" Target="../charts/chart11.xml"/><Relationship Id="rId10" Type="http://schemas.openxmlformats.org/officeDocument/2006/relationships/diagramColors" Target="../diagrams/colors1.xml"/><Relationship Id="rId4" Type="http://schemas.openxmlformats.org/officeDocument/2006/relationships/chart" Target="../charts/chart10.xml"/><Relationship Id="rId9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049FC3A-FE74-4B9A-9E5E-283F452A8C6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843484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843483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64134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2523" y="5249821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324753"/>
            <a:ext cx="4685864" cy="4983955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2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ผู้สูงอายุ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000" b="1" dirty="0">
                  <a:latin typeface="TH SarabunPSK" pitchFamily="34" charset="-34"/>
                  <a:cs typeface="TH SarabunPSK" pitchFamily="34" charset="-34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อุบัติเหตุ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406148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 err="1">
                  <a:latin typeface="Tahoma" pitchFamily="34" charset="0"/>
                  <a:ea typeface="Gulim" pitchFamily="34" charset="-127"/>
                  <a:cs typeface="Tahoma" pitchFamily="34" charset="0"/>
                </a:rPr>
                <a:t>ยาเสพติด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สารเคมีกำจัดศัตรูพืช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2F27F12-D8A4-43FB-989F-2B15247144C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D355B1-37A0-44F2-BA0A-FD6447AF71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59.84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0.77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19.05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28618"/>
            <a:ext cx="967563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91.43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51668"/>
            <a:ext cx="1047901" cy="432792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83.43</a:t>
            </a:r>
            <a:endParaRPr lang="th-TH" sz="14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5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16.27</a:t>
            </a:r>
            <a:r>
              <a:rPr lang="th-TH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18.55</a:t>
            </a:r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5.06</a:t>
            </a:r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90.91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9.56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B93E8A1-45D2-4C3F-BCD2-E072538180F9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5" y="1318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0" y="2942440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41270" y="1035158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70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853530"/>
          <a:ext cx="109800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จังหวัดมีแผนในการขับเคลื่อนและประเมิน(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Re-accreditation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12"/>
          <p:cNvSpPr/>
          <p:nvPr/>
        </p:nvSpPr>
        <p:spPr>
          <a:xfrm>
            <a:off x="4114209" y="1951803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3352781" y="3229409"/>
            <a:ext cx="5486432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คณะตรวจราชการและนิเทศงาน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FB5E85-1406-447B-8EFD-060D9151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246549"/>
            <a:ext cx="1788458" cy="1721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2B954-E510-4E14-BAA0-B2EF6DD6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3746298"/>
            <a:ext cx="6746239" cy="311170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5995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19.79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129630"/>
          <a:ext cx="111959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11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B81D43-A6D8-4AF1-A2EA-DA0055A4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79" y="1366383"/>
            <a:ext cx="764123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1" y="236900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682907"/>
          <a:ext cx="11195988" cy="11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53470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กําหนดประเด็น ≥ 2 ประเด็น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ทุกอำเภอกำหนดประเด็น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พัฒนาแล้ว อำเภอละ </a:t>
                      </a:r>
                      <a:r>
                        <a:rPr lang="en-US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2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ประเด็น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91207" y="1484249"/>
            <a:ext cx="7336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ร้อยละของอําเภอผ่านเกณฑ์การประเมินการพัฒนาคุณภาพชีวิตที่มีคุณภาพ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1800" y="2202260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เป้าหมาย: พชอ. ที่มีคุณภาพ สามารถพัฒนาคุณภาพชีวิต ของประชาชนได้อย่างเป็นรูปธรรม (ผ่านเกณฑ์ร้อยละ 60)</a:t>
            </a:r>
          </a:p>
        </p:txBody>
      </p:sp>
    </p:spTree>
    <p:extLst>
      <p:ext uri="{BB962C8B-B14F-4D97-AF65-F5344CB8AC3E}">
        <p14:creationId xmlns:p14="http://schemas.microsoft.com/office/powerpoint/2010/main" val="36747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800AEB-BA5D-4399-91FF-C2A21BF2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8383617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5" y="2079318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805" y="3396019"/>
          <a:ext cx="11195988" cy="169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743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420245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95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1053309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ชี้แจงทบทวนนโยบาย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PCC</a:t>
                      </a: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 ต้นแบบระดับเขต 12 แห่ง ประเมินตนเอง (3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S)</a:t>
                      </a:r>
                      <a:endParaRPr lang="en-US" sz="28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ผ่านการประเมิน</a:t>
                      </a:r>
                      <a:r>
                        <a:rPr lang="en-US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3 S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และ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ขึ้นทะเบียนแล้ว 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4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แห่ง (ร้อยละ 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8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)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14249" y="1426487"/>
            <a:ext cx="7926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ร้อยละของคลินิกหมอครอบครัวที่เปิดดำเนินการในพื้นที่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Primary Care Cluster)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482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04B394-6D0D-4239-A491-C62FE049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0010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2" y="2219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281" y="3528341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ชี้แจงนโยบาย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ชี้แจงนโยบาย  แต่งตั้งทีมพี่เลี้ยง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อยู่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ระหว่างประเมินตนเอง ผลงานสะสมผ่าน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ดาว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29.89 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67535" y="1426487"/>
            <a:ext cx="6437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 รพ.สต.ที่ผ่านเกณฑ์การพัฒนาคุณภาพ รพ.สต.ติดดาว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4885" y="2136979"/>
            <a:ext cx="633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ระดับ 3 ดาว ร้อยละ 100 และระดับ 5 ดาว ร้อยละ 60 (สะสม)</a:t>
            </a:r>
          </a:p>
        </p:txBody>
      </p:sp>
    </p:spTree>
    <p:extLst>
      <p:ext uri="{BB962C8B-B14F-4D97-AF65-F5344CB8AC3E}">
        <p14:creationId xmlns:p14="http://schemas.microsoft.com/office/powerpoint/2010/main" val="41725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46964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1800" b="1" dirty="0">
                  <a:latin typeface="TH SarabunPSK" pitchFamily="34" charset="-34"/>
                  <a:cs typeface="TH SarabunPSK" pitchFamily="34" charset="-34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610898"/>
            <a:ext cx="76079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1800" b="1" dirty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33894"/>
            <a:ext cx="107292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latin typeface="TH SarabunPSK" pitchFamily="34" charset="-34"/>
                <a:cs typeface="TH SarabunPSK" pitchFamily="34" charset="-34"/>
              </a:rPr>
              <a:t>8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1.10</a:t>
            </a:r>
            <a:endParaRPr lang="th-TH" sz="1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55348"/>
            <a:ext cx="936104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89.26</a:t>
            </a:r>
            <a:endParaRPr lang="th-TH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711468"/>
            <a:ext cx="936104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85</a:t>
            </a:r>
            <a:endParaRPr lang="th-TH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82501"/>
            <a:ext cx="1158810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100</a:t>
            </a:r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87.5</a:t>
            </a:r>
            <a:endParaRPr lang="th-TH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70717"/>
            <a:ext cx="103630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ระดับ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2017538"/>
            <a:ext cx="936104" cy="432792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TH Sarabun New" pitchFamily="34" charset="-34"/>
                <a:cs typeface="TH Sarabun New" pitchFamily="34" charset="-34"/>
              </a:rPr>
              <a:t>88.76</a:t>
            </a:r>
            <a:endParaRPr lang="th-TH" sz="1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410236"/>
            <a:ext cx="116989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รพช.</a:t>
            </a:r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0%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918802"/>
            <a:ext cx="1224136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รพท.</a:t>
            </a:r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%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5" y="3360149"/>
            <a:ext cx="84238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รอ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APP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ข้อมูลปี 62 </a:t>
            </a:r>
            <a:r>
              <a:rPr 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ไตรมาส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E3ED322-9023-4223-9EEC-CD9E632FFA2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539877" y="1307634"/>
            <a:ext cx="4959361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กำลังคนที่มีประสิทธิภาพ 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789D6AD2-1151-4E7E-ADA0-C4823106ABB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95651"/>
          <a:ext cx="2174519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13EABBC-0381-4C43-AA3F-3A5B7FC13F11}"/>
              </a:ext>
            </a:extLst>
          </p:cNvPr>
          <p:cNvGraphicFramePr/>
          <p:nvPr>
            <p:extLst/>
          </p:nvPr>
        </p:nvGraphicFramePr>
        <p:xfrm>
          <a:off x="2604345" y="4096113"/>
          <a:ext cx="2174519" cy="213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ontent Placeholder 5">
            <a:extLst>
              <a:ext uri="{FF2B5EF4-FFF2-40B4-BE49-F238E27FC236}">
                <a16:creationId xmlns:a16="http://schemas.microsoft.com/office/drawing/2014/main" id="{D42F17A7-1358-4B4B-BFF1-FA9F582E9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502675"/>
              </p:ext>
            </p:extLst>
          </p:nvPr>
        </p:nvGraphicFramePr>
        <p:xfrm>
          <a:off x="5659492" y="1571957"/>
          <a:ext cx="3387253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3E971E10-BD2C-4B4E-BEC4-B350A1111087}"/>
              </a:ext>
            </a:extLst>
          </p:cNvPr>
          <p:cNvGraphicFramePr/>
          <p:nvPr>
            <p:extLst/>
          </p:nvPr>
        </p:nvGraphicFramePr>
        <p:xfrm>
          <a:off x="9152575" y="1571957"/>
          <a:ext cx="2955236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32E8A4-7851-4953-8D8F-7EA8FA9235BC}"/>
              </a:ext>
            </a:extLst>
          </p:cNvPr>
          <p:cNvSpPr txBox="1"/>
          <p:nvPr/>
        </p:nvSpPr>
        <p:spPr>
          <a:xfrm>
            <a:off x="319046" y="3726319"/>
            <a:ext cx="38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1.1 ข้อมูลบุคลกรสาธารณสุขในปัจจุบัน</a:t>
            </a:r>
            <a:endParaRPr lang="th-TH" dirty="0">
              <a:cs typeface="+mj-cs"/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CBD26749-568D-43B0-98D2-B2474807A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009404"/>
              </p:ext>
            </p:extLst>
          </p:nvPr>
        </p:nvGraphicFramePr>
        <p:xfrm>
          <a:off x="5677157" y="4095650"/>
          <a:ext cx="2920703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C54F1879-B73B-4416-8B7D-825AE8D6F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165517"/>
              </p:ext>
            </p:extLst>
          </p:nvPr>
        </p:nvGraphicFramePr>
        <p:xfrm>
          <a:off x="8715104" y="4088644"/>
          <a:ext cx="3387253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E4E41E-E738-45FA-9166-3FC1D762ABCB}"/>
              </a:ext>
            </a:extLst>
          </p:cNvPr>
          <p:cNvSpPr txBox="1"/>
          <p:nvPr/>
        </p:nvSpPr>
        <p:spPr>
          <a:xfrm>
            <a:off x="5677158" y="3769124"/>
            <a:ext cx="41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1.3 การใช้ประโยชน์จากข้อมูล</a:t>
            </a:r>
            <a:endParaRPr lang="th-TH" dirty="0"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B9675-8572-4BB3-8CD6-DE1A31CB8486}"/>
              </a:ext>
            </a:extLst>
          </p:cNvPr>
          <p:cNvSpPr/>
          <p:nvPr/>
        </p:nvSpPr>
        <p:spPr>
          <a:xfrm>
            <a:off x="516175" y="2381235"/>
            <a:ext cx="4333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6436DB-4441-41AC-BA2E-95533E35B071}"/>
              </a:ext>
            </a:extLst>
          </p:cNvPr>
          <p:cNvSpPr txBox="1"/>
          <p:nvPr/>
        </p:nvSpPr>
        <p:spPr>
          <a:xfrm>
            <a:off x="8621313" y="4257226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EADBD6-08DF-483F-963A-89184263DF10}"/>
              </a:ext>
            </a:extLst>
          </p:cNvPr>
          <p:cNvSpPr txBox="1"/>
          <p:nvPr/>
        </p:nvSpPr>
        <p:spPr>
          <a:xfrm>
            <a:off x="8844052" y="4803522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63C98B-46A7-4C11-A179-2BDB8D42A707}"/>
              </a:ext>
            </a:extLst>
          </p:cNvPr>
          <p:cNvSpPr txBox="1"/>
          <p:nvPr/>
        </p:nvSpPr>
        <p:spPr>
          <a:xfrm>
            <a:off x="8813569" y="5293548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FEEB18-5340-40F4-864B-AF9DF481F712}"/>
              </a:ext>
            </a:extLst>
          </p:cNvPr>
          <p:cNvSpPr txBox="1"/>
          <p:nvPr/>
        </p:nvSpPr>
        <p:spPr>
          <a:xfrm>
            <a:off x="8628344" y="5853910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3BD68AF-62A9-4814-804E-70A32060471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9DCDC6-9047-484F-87E8-62EBBA5440E5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CC1ECEE-D9AE-430B-A002-BC04C8B9DFA1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E992B-58C3-4C05-A323-16A7B9CFB951}"/>
              </a:ext>
            </a:extLst>
          </p:cNvPr>
          <p:cNvSpPr txBox="1"/>
          <p:nvPr/>
        </p:nvSpPr>
        <p:spPr>
          <a:xfrm>
            <a:off x="5659492" y="1228082"/>
            <a:ext cx="548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1.2 รายงานสถิติกำลังคน</a:t>
            </a:r>
            <a:endParaRPr lang="th-TH" dirty="0">
              <a:cs typeface="+mj-cs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41A8404-4579-43EE-A990-6B37589E7C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5387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390829" y="1316728"/>
            <a:ext cx="7402049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62D8E4-FFC3-4DC4-A38B-6EB77F809B16}"/>
              </a:ext>
            </a:extLst>
          </p:cNvPr>
          <p:cNvSpPr/>
          <p:nvPr/>
        </p:nvSpPr>
        <p:spPr>
          <a:xfrm>
            <a:off x="6681703" y="5024570"/>
            <a:ext cx="1235015" cy="1332121"/>
          </a:xfrm>
          <a:prstGeom prst="round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81.00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F53C3B7-F26D-40E9-8269-444ABE6EDB5A}"/>
              </a:ext>
            </a:extLst>
          </p:cNvPr>
          <p:cNvSpPr/>
          <p:nvPr/>
        </p:nvSpPr>
        <p:spPr>
          <a:xfrm>
            <a:off x="8026113" y="5454626"/>
            <a:ext cx="536362" cy="26556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FDE96A-97C5-408D-BFB8-1C741D0814D9}"/>
              </a:ext>
            </a:extLst>
          </p:cNvPr>
          <p:cNvSpPr/>
          <p:nvPr/>
        </p:nvSpPr>
        <p:spPr>
          <a:xfrm>
            <a:off x="8811187" y="5165631"/>
            <a:ext cx="927539" cy="3832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1184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C31AF4-F4D2-440B-9707-35A4AA150BB2}"/>
              </a:ext>
            </a:extLst>
          </p:cNvPr>
          <p:cNvSpPr/>
          <p:nvPr/>
        </p:nvSpPr>
        <p:spPr>
          <a:xfrm>
            <a:off x="8812771" y="5711106"/>
            <a:ext cx="924327" cy="4001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2955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1F699F4A-585C-43C1-B1A6-64C3B49FC8F0}"/>
              </a:ext>
            </a:extLst>
          </p:cNvPr>
          <p:cNvSpPr/>
          <p:nvPr/>
        </p:nvSpPr>
        <p:spPr>
          <a:xfrm>
            <a:off x="8490624" y="5559307"/>
            <a:ext cx="1539815" cy="13132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210A70AA-A55F-4006-8F12-BD517879CCD9}"/>
              </a:ext>
            </a:extLst>
          </p:cNvPr>
          <p:cNvSpPr/>
          <p:nvPr/>
        </p:nvSpPr>
        <p:spPr>
          <a:xfrm>
            <a:off x="9957812" y="5473119"/>
            <a:ext cx="271293" cy="26556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8DC59-839E-4AFF-BC27-D92C8C907859}"/>
              </a:ext>
            </a:extLst>
          </p:cNvPr>
          <p:cNvSpPr txBox="1"/>
          <p:nvPr/>
        </p:nvSpPr>
        <p:spPr>
          <a:xfrm>
            <a:off x="10408027" y="5287296"/>
            <a:ext cx="86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081A9-15FF-49E3-81AF-10487832DC87}"/>
              </a:ext>
            </a:extLst>
          </p:cNvPr>
          <p:cNvSpPr/>
          <p:nvPr/>
        </p:nvSpPr>
        <p:spPr>
          <a:xfrm>
            <a:off x="1390829" y="2075334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400" dirty="0">
              <a:cs typeface="+mj-cs"/>
            </a:endParaRPr>
          </a:p>
        </p:txBody>
      </p:sp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51860C0C-0C22-498F-AF08-534F09940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793005"/>
              </p:ext>
            </p:extLst>
          </p:nvPr>
        </p:nvGraphicFramePr>
        <p:xfrm>
          <a:off x="1390829" y="282741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DA882E7-0535-43E2-A162-791C8D26878E}"/>
              </a:ext>
            </a:extLst>
          </p:cNvPr>
          <p:cNvSpPr/>
          <p:nvPr/>
        </p:nvSpPr>
        <p:spPr>
          <a:xfrm>
            <a:off x="6681703" y="2065910"/>
            <a:ext cx="2501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400" dirty="0">
              <a:cs typeface="+mj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0E99EC-856E-479E-BA39-68EB1DA2CB16}"/>
              </a:ext>
            </a:extLst>
          </p:cNvPr>
          <p:cNvSpPr/>
          <p:nvPr/>
        </p:nvSpPr>
        <p:spPr>
          <a:xfrm>
            <a:off x="6681703" y="2800481"/>
            <a:ext cx="1235015" cy="11725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F187C737-8749-46F2-8814-23B93F34C518}"/>
              </a:ext>
            </a:extLst>
          </p:cNvPr>
          <p:cNvSpPr/>
          <p:nvPr/>
        </p:nvSpPr>
        <p:spPr>
          <a:xfrm>
            <a:off x="7916718" y="3132165"/>
            <a:ext cx="477079" cy="372524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173EC1-97F5-4F92-9FB6-A9B6BBF47274}"/>
              </a:ext>
            </a:extLst>
          </p:cNvPr>
          <p:cNvSpPr/>
          <p:nvPr/>
        </p:nvSpPr>
        <p:spPr>
          <a:xfrm>
            <a:off x="8644143" y="2773864"/>
            <a:ext cx="951485" cy="3939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87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2A71DB-9AB5-4917-BA6D-3B633D36A8A2}"/>
              </a:ext>
            </a:extLst>
          </p:cNvPr>
          <p:cNvSpPr/>
          <p:nvPr/>
        </p:nvSpPr>
        <p:spPr>
          <a:xfrm>
            <a:off x="8644143" y="3394006"/>
            <a:ext cx="951485" cy="3874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1386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D19EB5B5-C81A-4006-9157-DB86031785A7}"/>
              </a:ext>
            </a:extLst>
          </p:cNvPr>
          <p:cNvSpPr/>
          <p:nvPr/>
        </p:nvSpPr>
        <p:spPr>
          <a:xfrm>
            <a:off x="8265119" y="3182449"/>
            <a:ext cx="1683027" cy="199613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665F1141-2145-45B1-81C7-6040AB177959}"/>
              </a:ext>
            </a:extLst>
          </p:cNvPr>
          <p:cNvSpPr/>
          <p:nvPr/>
        </p:nvSpPr>
        <p:spPr>
          <a:xfrm>
            <a:off x="9789053" y="3132165"/>
            <a:ext cx="446637" cy="377831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9C0AC-5833-408D-B6E1-C50C6B262C64}"/>
              </a:ext>
            </a:extLst>
          </p:cNvPr>
          <p:cNvSpPr txBox="1"/>
          <p:nvPr/>
        </p:nvSpPr>
        <p:spPr>
          <a:xfrm>
            <a:off x="10354388" y="3020645"/>
            <a:ext cx="9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2C51D-9CFF-41EA-B576-B273D05E03BE}"/>
              </a:ext>
            </a:extLst>
          </p:cNvPr>
          <p:cNvSpPr/>
          <p:nvPr/>
        </p:nvSpPr>
        <p:spPr>
          <a:xfrm>
            <a:off x="6685543" y="4311165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400" dirty="0">
              <a:cs typeface="+mj-cs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6E7893D-781D-4CDB-9DE3-467636C54E7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38D61F3-4BCE-4747-9612-6A6D15526157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8A9190-AB82-4FCC-8142-1F2EB397B0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5AF2C23-E7C1-4175-95E0-275C3F161378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244999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FFEE8C1-B568-4F87-B3BA-DD0C70659F44}"/>
              </a:ext>
            </a:extLst>
          </p:cNvPr>
          <p:cNvSpPr/>
          <p:nvPr/>
        </p:nvSpPr>
        <p:spPr>
          <a:xfrm>
            <a:off x="849079" y="422204"/>
            <a:ext cx="10478170" cy="6134878"/>
          </a:xfrm>
          <a:custGeom>
            <a:avLst/>
            <a:gdLst>
              <a:gd name="connsiteX0" fmla="*/ 5206630 w 10478170"/>
              <a:gd name="connsiteY0" fmla="*/ 0 h 6134878"/>
              <a:gd name="connsiteX1" fmla="*/ 5262609 w 10478170"/>
              <a:gd name="connsiteY1" fmla="*/ 0 h 6134878"/>
              <a:gd name="connsiteX2" fmla="*/ 5486546 w 10478170"/>
              <a:gd name="connsiteY2" fmla="*/ 223937 h 6134878"/>
              <a:gd name="connsiteX3" fmla="*/ 5486546 w 10478170"/>
              <a:gd name="connsiteY3" fmla="*/ 378791 h 6134878"/>
              <a:gd name="connsiteX4" fmla="*/ 5489988 w 10478170"/>
              <a:gd name="connsiteY4" fmla="*/ 367703 h 6134878"/>
              <a:gd name="connsiteX5" fmla="*/ 5696327 w 10478170"/>
              <a:gd name="connsiteY5" fmla="*/ 230932 h 6134878"/>
              <a:gd name="connsiteX6" fmla="*/ 5752306 w 10478170"/>
              <a:gd name="connsiteY6" fmla="*/ 230932 h 6134878"/>
              <a:gd name="connsiteX7" fmla="*/ 5976243 w 10478170"/>
              <a:gd name="connsiteY7" fmla="*/ 454869 h 6134878"/>
              <a:gd name="connsiteX8" fmla="*/ 5976243 w 10478170"/>
              <a:gd name="connsiteY8" fmla="*/ 1026412 h 6134878"/>
              <a:gd name="connsiteX9" fmla="*/ 5991047 w 10478170"/>
              <a:gd name="connsiteY9" fmla="*/ 999138 h 6134878"/>
              <a:gd name="connsiteX10" fmla="*/ 6176739 w 10478170"/>
              <a:gd name="connsiteY10" fmla="*/ 900406 h 6134878"/>
              <a:gd name="connsiteX11" fmla="*/ 6232718 w 10478170"/>
              <a:gd name="connsiteY11" fmla="*/ 900406 h 6134878"/>
              <a:gd name="connsiteX12" fmla="*/ 6456655 w 10478170"/>
              <a:gd name="connsiteY12" fmla="*/ 1124343 h 6134878"/>
              <a:gd name="connsiteX13" fmla="*/ 6456655 w 10478170"/>
              <a:gd name="connsiteY13" fmla="*/ 1257570 h 6134878"/>
              <a:gd name="connsiteX14" fmla="*/ 6464968 w 10478170"/>
              <a:gd name="connsiteY14" fmla="*/ 1230790 h 6134878"/>
              <a:gd name="connsiteX15" fmla="*/ 6671307 w 10478170"/>
              <a:gd name="connsiteY15" fmla="*/ 1094019 h 6134878"/>
              <a:gd name="connsiteX16" fmla="*/ 6727286 w 10478170"/>
              <a:gd name="connsiteY16" fmla="*/ 1094019 h 6134878"/>
              <a:gd name="connsiteX17" fmla="*/ 6951223 w 10478170"/>
              <a:gd name="connsiteY17" fmla="*/ 1317957 h 6134878"/>
              <a:gd name="connsiteX18" fmla="*/ 6951223 w 10478170"/>
              <a:gd name="connsiteY18" fmla="*/ 1387695 h 6134878"/>
              <a:gd name="connsiteX19" fmla="*/ 6955749 w 10478170"/>
              <a:gd name="connsiteY19" fmla="*/ 1342801 h 6134878"/>
              <a:gd name="connsiteX20" fmla="*/ 7175136 w 10478170"/>
              <a:gd name="connsiteY20" fmla="*/ 1163996 h 6134878"/>
              <a:gd name="connsiteX21" fmla="*/ 7231115 w 10478170"/>
              <a:gd name="connsiteY21" fmla="*/ 1163996 h 6134878"/>
              <a:gd name="connsiteX22" fmla="*/ 7455052 w 10478170"/>
              <a:gd name="connsiteY22" fmla="*/ 1387933 h 6134878"/>
              <a:gd name="connsiteX23" fmla="*/ 7455052 w 10478170"/>
              <a:gd name="connsiteY23" fmla="*/ 1400369 h 6134878"/>
              <a:gd name="connsiteX24" fmla="*/ 7678989 w 10478170"/>
              <a:gd name="connsiteY24" fmla="*/ 1176432 h 6134878"/>
              <a:gd name="connsiteX25" fmla="*/ 7734968 w 10478170"/>
              <a:gd name="connsiteY25" fmla="*/ 1176432 h 6134878"/>
              <a:gd name="connsiteX26" fmla="*/ 7958905 w 10478170"/>
              <a:gd name="connsiteY26" fmla="*/ 1400369 h 6134878"/>
              <a:gd name="connsiteX27" fmla="*/ 7958905 w 10478170"/>
              <a:gd name="connsiteY27" fmla="*/ 1642969 h 6134878"/>
              <a:gd name="connsiteX28" fmla="*/ 8182842 w 10478170"/>
              <a:gd name="connsiteY28" fmla="*/ 1419032 h 6134878"/>
              <a:gd name="connsiteX29" fmla="*/ 8238821 w 10478170"/>
              <a:gd name="connsiteY29" fmla="*/ 1419032 h 6134878"/>
              <a:gd name="connsiteX30" fmla="*/ 8462758 w 10478170"/>
              <a:gd name="connsiteY30" fmla="*/ 1642969 h 6134878"/>
              <a:gd name="connsiteX31" fmla="*/ 8686695 w 10478170"/>
              <a:gd name="connsiteY31" fmla="*/ 1419032 h 6134878"/>
              <a:gd name="connsiteX32" fmla="*/ 8742674 w 10478170"/>
              <a:gd name="connsiteY32" fmla="*/ 1419032 h 6134878"/>
              <a:gd name="connsiteX33" fmla="*/ 8966611 w 10478170"/>
              <a:gd name="connsiteY33" fmla="*/ 1642969 h 6134878"/>
              <a:gd name="connsiteX34" fmla="*/ 8966611 w 10478170"/>
              <a:gd name="connsiteY34" fmla="*/ 1136002 h 6134878"/>
              <a:gd name="connsiteX35" fmla="*/ 9190548 w 10478170"/>
              <a:gd name="connsiteY35" fmla="*/ 912065 h 6134878"/>
              <a:gd name="connsiteX36" fmla="*/ 9246527 w 10478170"/>
              <a:gd name="connsiteY36" fmla="*/ 912065 h 6134878"/>
              <a:gd name="connsiteX37" fmla="*/ 9470464 w 10478170"/>
              <a:gd name="connsiteY37" fmla="*/ 1136002 h 6134878"/>
              <a:gd name="connsiteX38" fmla="*/ 9470464 w 10478170"/>
              <a:gd name="connsiteY38" fmla="*/ 1378602 h 6134878"/>
              <a:gd name="connsiteX39" fmla="*/ 9694401 w 10478170"/>
              <a:gd name="connsiteY39" fmla="*/ 1154665 h 6134878"/>
              <a:gd name="connsiteX40" fmla="*/ 9750380 w 10478170"/>
              <a:gd name="connsiteY40" fmla="*/ 1154665 h 6134878"/>
              <a:gd name="connsiteX41" fmla="*/ 9974317 w 10478170"/>
              <a:gd name="connsiteY41" fmla="*/ 1378602 h 6134878"/>
              <a:gd name="connsiteX42" fmla="*/ 10198254 w 10478170"/>
              <a:gd name="connsiteY42" fmla="*/ 1154665 h 6134878"/>
              <a:gd name="connsiteX43" fmla="*/ 10254233 w 10478170"/>
              <a:gd name="connsiteY43" fmla="*/ 1154665 h 6134878"/>
              <a:gd name="connsiteX44" fmla="*/ 10478170 w 10478170"/>
              <a:gd name="connsiteY44" fmla="*/ 1378602 h 6134878"/>
              <a:gd name="connsiteX45" fmla="*/ 10478170 w 10478170"/>
              <a:gd name="connsiteY45" fmla="*/ 4476361 h 6134878"/>
              <a:gd name="connsiteX46" fmla="*/ 10254233 w 10478170"/>
              <a:gd name="connsiteY46" fmla="*/ 4700298 h 6134878"/>
              <a:gd name="connsiteX47" fmla="*/ 10198254 w 10478170"/>
              <a:gd name="connsiteY47" fmla="*/ 4700298 h 6134878"/>
              <a:gd name="connsiteX48" fmla="*/ 9974317 w 10478170"/>
              <a:gd name="connsiteY48" fmla="*/ 4476361 h 6134878"/>
              <a:gd name="connsiteX49" fmla="*/ 9974317 w 10478170"/>
              <a:gd name="connsiteY49" fmla="*/ 4597659 h 6134878"/>
              <a:gd name="connsiteX50" fmla="*/ 9750380 w 10478170"/>
              <a:gd name="connsiteY50" fmla="*/ 4821596 h 6134878"/>
              <a:gd name="connsiteX51" fmla="*/ 9694401 w 10478170"/>
              <a:gd name="connsiteY51" fmla="*/ 4821596 h 6134878"/>
              <a:gd name="connsiteX52" fmla="*/ 9470464 w 10478170"/>
              <a:gd name="connsiteY52" fmla="*/ 4597659 h 6134878"/>
              <a:gd name="connsiteX53" fmla="*/ 9470464 w 10478170"/>
              <a:gd name="connsiteY53" fmla="*/ 5204144 h 6134878"/>
              <a:gd name="connsiteX54" fmla="*/ 9246527 w 10478170"/>
              <a:gd name="connsiteY54" fmla="*/ 5428081 h 6134878"/>
              <a:gd name="connsiteX55" fmla="*/ 9190548 w 10478170"/>
              <a:gd name="connsiteY55" fmla="*/ 5428081 h 6134878"/>
              <a:gd name="connsiteX56" fmla="*/ 8966611 w 10478170"/>
              <a:gd name="connsiteY56" fmla="*/ 5204144 h 6134878"/>
              <a:gd name="connsiteX57" fmla="*/ 8966611 w 10478170"/>
              <a:gd name="connsiteY57" fmla="*/ 4740728 h 6134878"/>
              <a:gd name="connsiteX58" fmla="*/ 8742674 w 10478170"/>
              <a:gd name="connsiteY58" fmla="*/ 4964665 h 6134878"/>
              <a:gd name="connsiteX59" fmla="*/ 8686695 w 10478170"/>
              <a:gd name="connsiteY59" fmla="*/ 4964665 h 6134878"/>
              <a:gd name="connsiteX60" fmla="*/ 8462758 w 10478170"/>
              <a:gd name="connsiteY60" fmla="*/ 4740728 h 6134878"/>
              <a:gd name="connsiteX61" fmla="*/ 8462758 w 10478170"/>
              <a:gd name="connsiteY61" fmla="*/ 4862026 h 6134878"/>
              <a:gd name="connsiteX62" fmla="*/ 8238821 w 10478170"/>
              <a:gd name="connsiteY62" fmla="*/ 5085963 h 6134878"/>
              <a:gd name="connsiteX63" fmla="*/ 8182842 w 10478170"/>
              <a:gd name="connsiteY63" fmla="*/ 5085963 h 6134878"/>
              <a:gd name="connsiteX64" fmla="*/ 7958905 w 10478170"/>
              <a:gd name="connsiteY64" fmla="*/ 4862026 h 6134878"/>
              <a:gd name="connsiteX65" fmla="*/ 7958905 w 10478170"/>
              <a:gd name="connsiteY65" fmla="*/ 5468511 h 6134878"/>
              <a:gd name="connsiteX66" fmla="*/ 7734968 w 10478170"/>
              <a:gd name="connsiteY66" fmla="*/ 5692448 h 6134878"/>
              <a:gd name="connsiteX67" fmla="*/ 7678989 w 10478170"/>
              <a:gd name="connsiteY67" fmla="*/ 5692448 h 6134878"/>
              <a:gd name="connsiteX68" fmla="*/ 7455052 w 10478170"/>
              <a:gd name="connsiteY68" fmla="*/ 5468511 h 6134878"/>
              <a:gd name="connsiteX69" fmla="*/ 7455052 w 10478170"/>
              <a:gd name="connsiteY69" fmla="*/ 5568042 h 6134878"/>
              <a:gd name="connsiteX70" fmla="*/ 7231115 w 10478170"/>
              <a:gd name="connsiteY70" fmla="*/ 5791979 h 6134878"/>
              <a:gd name="connsiteX71" fmla="*/ 7175136 w 10478170"/>
              <a:gd name="connsiteY71" fmla="*/ 5791979 h 6134878"/>
              <a:gd name="connsiteX72" fmla="*/ 6951199 w 10478170"/>
              <a:gd name="connsiteY72" fmla="*/ 5568042 h 6134878"/>
              <a:gd name="connsiteX73" fmla="*/ 6951199 w 10478170"/>
              <a:gd name="connsiteY73" fmla="*/ 5204386 h 6134878"/>
              <a:gd name="connsiteX74" fmla="*/ 6946673 w 10478170"/>
              <a:gd name="connsiteY74" fmla="*/ 5249279 h 6134878"/>
              <a:gd name="connsiteX75" fmla="*/ 6727286 w 10478170"/>
              <a:gd name="connsiteY75" fmla="*/ 5428085 h 6134878"/>
              <a:gd name="connsiteX76" fmla="*/ 6671307 w 10478170"/>
              <a:gd name="connsiteY76" fmla="*/ 5428085 h 6134878"/>
              <a:gd name="connsiteX77" fmla="*/ 6447370 w 10478170"/>
              <a:gd name="connsiteY77" fmla="*/ 5204148 h 6134878"/>
              <a:gd name="connsiteX78" fmla="*/ 6447370 w 10478170"/>
              <a:gd name="connsiteY78" fmla="*/ 5070921 h 6134878"/>
              <a:gd name="connsiteX79" fmla="*/ 6439057 w 10478170"/>
              <a:gd name="connsiteY79" fmla="*/ 5097702 h 6134878"/>
              <a:gd name="connsiteX80" fmla="*/ 6232718 w 10478170"/>
              <a:gd name="connsiteY80" fmla="*/ 5234472 h 6134878"/>
              <a:gd name="connsiteX81" fmla="*/ 6176739 w 10478170"/>
              <a:gd name="connsiteY81" fmla="*/ 5234472 h 6134878"/>
              <a:gd name="connsiteX82" fmla="*/ 5991047 w 10478170"/>
              <a:gd name="connsiteY82" fmla="*/ 5135741 h 6134878"/>
              <a:gd name="connsiteX83" fmla="*/ 5976243 w 10478170"/>
              <a:gd name="connsiteY83" fmla="*/ 5108466 h 6134878"/>
              <a:gd name="connsiteX84" fmla="*/ 5976243 w 10478170"/>
              <a:gd name="connsiteY84" fmla="*/ 5680009 h 6134878"/>
              <a:gd name="connsiteX85" fmla="*/ 5752306 w 10478170"/>
              <a:gd name="connsiteY85" fmla="*/ 5903946 h 6134878"/>
              <a:gd name="connsiteX86" fmla="*/ 5696327 w 10478170"/>
              <a:gd name="connsiteY86" fmla="*/ 5903946 h 6134878"/>
              <a:gd name="connsiteX87" fmla="*/ 5489988 w 10478170"/>
              <a:gd name="connsiteY87" fmla="*/ 5767176 h 6134878"/>
              <a:gd name="connsiteX88" fmla="*/ 5486546 w 10478170"/>
              <a:gd name="connsiteY88" fmla="*/ 5756087 h 6134878"/>
              <a:gd name="connsiteX89" fmla="*/ 5486546 w 10478170"/>
              <a:gd name="connsiteY89" fmla="*/ 5910941 h 6134878"/>
              <a:gd name="connsiteX90" fmla="*/ 5262609 w 10478170"/>
              <a:gd name="connsiteY90" fmla="*/ 6134878 h 6134878"/>
              <a:gd name="connsiteX91" fmla="*/ 5206630 w 10478170"/>
              <a:gd name="connsiteY91" fmla="*/ 6134878 h 6134878"/>
              <a:gd name="connsiteX92" fmla="*/ 4982693 w 10478170"/>
              <a:gd name="connsiteY92" fmla="*/ 5910941 h 6134878"/>
              <a:gd name="connsiteX93" fmla="*/ 4982693 w 10478170"/>
              <a:gd name="connsiteY93" fmla="*/ 5740395 h 6134878"/>
              <a:gd name="connsiteX94" fmla="*/ 4974380 w 10478170"/>
              <a:gd name="connsiteY94" fmla="*/ 5767176 h 6134878"/>
              <a:gd name="connsiteX95" fmla="*/ 4768041 w 10478170"/>
              <a:gd name="connsiteY95" fmla="*/ 5903946 h 6134878"/>
              <a:gd name="connsiteX96" fmla="*/ 4712062 w 10478170"/>
              <a:gd name="connsiteY96" fmla="*/ 5903946 h 6134878"/>
              <a:gd name="connsiteX97" fmla="*/ 4488125 w 10478170"/>
              <a:gd name="connsiteY97" fmla="*/ 5680009 h 6134878"/>
              <a:gd name="connsiteX98" fmla="*/ 4488125 w 10478170"/>
              <a:gd name="connsiteY98" fmla="*/ 4957107 h 6134878"/>
              <a:gd name="connsiteX99" fmla="*/ 4483598 w 10478170"/>
              <a:gd name="connsiteY99" fmla="*/ 5002010 h 6134878"/>
              <a:gd name="connsiteX100" fmla="*/ 4264211 w 10478170"/>
              <a:gd name="connsiteY100" fmla="*/ 5180816 h 6134878"/>
              <a:gd name="connsiteX101" fmla="*/ 4208232 w 10478170"/>
              <a:gd name="connsiteY101" fmla="*/ 5180816 h 6134878"/>
              <a:gd name="connsiteX102" fmla="*/ 4001893 w 10478170"/>
              <a:gd name="connsiteY102" fmla="*/ 5044046 h 6134878"/>
              <a:gd name="connsiteX103" fmla="*/ 3988914 w 10478170"/>
              <a:gd name="connsiteY103" fmla="*/ 5002234 h 6134878"/>
              <a:gd name="connsiteX104" fmla="*/ 3988914 w 10478170"/>
              <a:gd name="connsiteY104" fmla="*/ 5381425 h 6134878"/>
              <a:gd name="connsiteX105" fmla="*/ 3764977 w 10478170"/>
              <a:gd name="connsiteY105" fmla="*/ 5605362 h 6134878"/>
              <a:gd name="connsiteX106" fmla="*/ 3708998 w 10478170"/>
              <a:gd name="connsiteY106" fmla="*/ 5605362 h 6134878"/>
              <a:gd name="connsiteX107" fmla="*/ 3485061 w 10478170"/>
              <a:gd name="connsiteY107" fmla="*/ 5381425 h 6134878"/>
              <a:gd name="connsiteX108" fmla="*/ 3485061 w 10478170"/>
              <a:gd name="connsiteY108" fmla="*/ 5217809 h 6134878"/>
              <a:gd name="connsiteX109" fmla="*/ 3470098 w 10478170"/>
              <a:gd name="connsiteY109" fmla="*/ 5245377 h 6134878"/>
              <a:gd name="connsiteX110" fmla="*/ 3284406 w 10478170"/>
              <a:gd name="connsiteY110" fmla="*/ 5344108 h 6134878"/>
              <a:gd name="connsiteX111" fmla="*/ 3228427 w 10478170"/>
              <a:gd name="connsiteY111" fmla="*/ 5344108 h 6134878"/>
              <a:gd name="connsiteX112" fmla="*/ 3004490 w 10478170"/>
              <a:gd name="connsiteY112" fmla="*/ 5120171 h 6134878"/>
              <a:gd name="connsiteX113" fmla="*/ 3004490 w 10478170"/>
              <a:gd name="connsiteY113" fmla="*/ 4973447 h 6134878"/>
              <a:gd name="connsiteX114" fmla="*/ 2999965 w 10478170"/>
              <a:gd name="connsiteY114" fmla="*/ 5018340 h 6134878"/>
              <a:gd name="connsiteX115" fmla="*/ 2780577 w 10478170"/>
              <a:gd name="connsiteY115" fmla="*/ 5197146 h 6134878"/>
              <a:gd name="connsiteX116" fmla="*/ 2724598 w 10478170"/>
              <a:gd name="connsiteY116" fmla="*/ 5197146 h 6134878"/>
              <a:gd name="connsiteX117" fmla="*/ 2500661 w 10478170"/>
              <a:gd name="connsiteY117" fmla="*/ 4973209 h 6134878"/>
              <a:gd name="connsiteX118" fmla="*/ 2500661 w 10478170"/>
              <a:gd name="connsiteY118" fmla="*/ 4546076 h 6134878"/>
              <a:gd name="connsiteX119" fmla="*/ 2492348 w 10478170"/>
              <a:gd name="connsiteY119" fmla="*/ 4572857 h 6134878"/>
              <a:gd name="connsiteX120" fmla="*/ 2286009 w 10478170"/>
              <a:gd name="connsiteY120" fmla="*/ 4709627 h 6134878"/>
              <a:gd name="connsiteX121" fmla="*/ 2230030 w 10478170"/>
              <a:gd name="connsiteY121" fmla="*/ 4709627 h 6134878"/>
              <a:gd name="connsiteX122" fmla="*/ 2023691 w 10478170"/>
              <a:gd name="connsiteY122" fmla="*/ 4572857 h 6134878"/>
              <a:gd name="connsiteX123" fmla="*/ 2015411 w 10478170"/>
              <a:gd name="connsiteY123" fmla="*/ 4546183 h 6134878"/>
              <a:gd name="connsiteX124" fmla="*/ 2015411 w 10478170"/>
              <a:gd name="connsiteY124" fmla="*/ 5274124 h 6134878"/>
              <a:gd name="connsiteX125" fmla="*/ 1791474 w 10478170"/>
              <a:gd name="connsiteY125" fmla="*/ 5498061 h 6134878"/>
              <a:gd name="connsiteX126" fmla="*/ 1735495 w 10478170"/>
              <a:gd name="connsiteY126" fmla="*/ 5498061 h 6134878"/>
              <a:gd name="connsiteX127" fmla="*/ 1511558 w 10478170"/>
              <a:gd name="connsiteY127" fmla="*/ 5274124 h 6134878"/>
              <a:gd name="connsiteX128" fmla="*/ 1511558 w 10478170"/>
              <a:gd name="connsiteY128" fmla="*/ 5162157 h 6134878"/>
              <a:gd name="connsiteX129" fmla="*/ 1287621 w 10478170"/>
              <a:gd name="connsiteY129" fmla="*/ 5386094 h 6134878"/>
              <a:gd name="connsiteX130" fmla="*/ 1231642 w 10478170"/>
              <a:gd name="connsiteY130" fmla="*/ 5386094 h 6134878"/>
              <a:gd name="connsiteX131" fmla="*/ 1007705 w 10478170"/>
              <a:gd name="connsiteY131" fmla="*/ 5162157 h 6134878"/>
              <a:gd name="connsiteX132" fmla="*/ 1007705 w 10478170"/>
              <a:gd name="connsiteY132" fmla="*/ 4989542 h 6134878"/>
              <a:gd name="connsiteX133" fmla="*/ 783768 w 10478170"/>
              <a:gd name="connsiteY133" fmla="*/ 5213479 h 6134878"/>
              <a:gd name="connsiteX134" fmla="*/ 727789 w 10478170"/>
              <a:gd name="connsiteY134" fmla="*/ 5213479 h 6134878"/>
              <a:gd name="connsiteX135" fmla="*/ 503852 w 10478170"/>
              <a:gd name="connsiteY135" fmla="*/ 4989542 h 6134878"/>
              <a:gd name="connsiteX136" fmla="*/ 503852 w 10478170"/>
              <a:gd name="connsiteY136" fmla="*/ 4485701 h 6134878"/>
              <a:gd name="connsiteX137" fmla="*/ 499303 w 10478170"/>
              <a:gd name="connsiteY137" fmla="*/ 4530822 h 6134878"/>
              <a:gd name="connsiteX138" fmla="*/ 279916 w 10478170"/>
              <a:gd name="connsiteY138" fmla="*/ 4709628 h 6134878"/>
              <a:gd name="connsiteX139" fmla="*/ 223937 w 10478170"/>
              <a:gd name="connsiteY139" fmla="*/ 4709628 h 6134878"/>
              <a:gd name="connsiteX140" fmla="*/ 0 w 10478170"/>
              <a:gd name="connsiteY140" fmla="*/ 4485691 h 6134878"/>
              <a:gd name="connsiteX141" fmla="*/ 0 w 10478170"/>
              <a:gd name="connsiteY141" fmla="*/ 1387932 h 6134878"/>
              <a:gd name="connsiteX142" fmla="*/ 223937 w 10478170"/>
              <a:gd name="connsiteY142" fmla="*/ 1163995 h 6134878"/>
              <a:gd name="connsiteX143" fmla="*/ 279916 w 10478170"/>
              <a:gd name="connsiteY143" fmla="*/ 1163995 h 6134878"/>
              <a:gd name="connsiteX144" fmla="*/ 499303 w 10478170"/>
              <a:gd name="connsiteY144" fmla="*/ 1342801 h 6134878"/>
              <a:gd name="connsiteX145" fmla="*/ 503852 w 10478170"/>
              <a:gd name="connsiteY145" fmla="*/ 1387923 h 6134878"/>
              <a:gd name="connsiteX146" fmla="*/ 503852 w 10478170"/>
              <a:gd name="connsiteY146" fmla="*/ 1070688 h 6134878"/>
              <a:gd name="connsiteX147" fmla="*/ 727789 w 10478170"/>
              <a:gd name="connsiteY147" fmla="*/ 846751 h 6134878"/>
              <a:gd name="connsiteX148" fmla="*/ 783768 w 10478170"/>
              <a:gd name="connsiteY148" fmla="*/ 846751 h 6134878"/>
              <a:gd name="connsiteX149" fmla="*/ 1007705 w 10478170"/>
              <a:gd name="connsiteY149" fmla="*/ 1070688 h 6134878"/>
              <a:gd name="connsiteX150" fmla="*/ 1007705 w 10478170"/>
              <a:gd name="connsiteY150" fmla="*/ 898072 h 6134878"/>
              <a:gd name="connsiteX151" fmla="*/ 1231642 w 10478170"/>
              <a:gd name="connsiteY151" fmla="*/ 674135 h 6134878"/>
              <a:gd name="connsiteX152" fmla="*/ 1287621 w 10478170"/>
              <a:gd name="connsiteY152" fmla="*/ 674135 h 6134878"/>
              <a:gd name="connsiteX153" fmla="*/ 1511558 w 10478170"/>
              <a:gd name="connsiteY153" fmla="*/ 898072 h 6134878"/>
              <a:gd name="connsiteX154" fmla="*/ 1511558 w 10478170"/>
              <a:gd name="connsiteY154" fmla="*/ 786104 h 6134878"/>
              <a:gd name="connsiteX155" fmla="*/ 1735495 w 10478170"/>
              <a:gd name="connsiteY155" fmla="*/ 562167 h 6134878"/>
              <a:gd name="connsiteX156" fmla="*/ 1791474 w 10478170"/>
              <a:gd name="connsiteY156" fmla="*/ 562167 h 6134878"/>
              <a:gd name="connsiteX157" fmla="*/ 2015411 w 10478170"/>
              <a:gd name="connsiteY157" fmla="*/ 786104 h 6134878"/>
              <a:gd name="connsiteX158" fmla="*/ 2015411 w 10478170"/>
              <a:gd name="connsiteY158" fmla="*/ 1327439 h 6134878"/>
              <a:gd name="connsiteX159" fmla="*/ 2023691 w 10478170"/>
              <a:gd name="connsiteY159" fmla="*/ 1300765 h 6134878"/>
              <a:gd name="connsiteX160" fmla="*/ 2230030 w 10478170"/>
              <a:gd name="connsiteY160" fmla="*/ 1163994 h 6134878"/>
              <a:gd name="connsiteX161" fmla="*/ 2286009 w 10478170"/>
              <a:gd name="connsiteY161" fmla="*/ 1163994 h 6134878"/>
              <a:gd name="connsiteX162" fmla="*/ 2492348 w 10478170"/>
              <a:gd name="connsiteY162" fmla="*/ 1300765 h 6134878"/>
              <a:gd name="connsiteX163" fmla="*/ 2500661 w 10478170"/>
              <a:gd name="connsiteY163" fmla="*/ 1327546 h 6134878"/>
              <a:gd name="connsiteX164" fmla="*/ 2500661 w 10478170"/>
              <a:gd name="connsiteY164" fmla="*/ 1087017 h 6134878"/>
              <a:gd name="connsiteX165" fmla="*/ 2724598 w 10478170"/>
              <a:gd name="connsiteY165" fmla="*/ 863080 h 6134878"/>
              <a:gd name="connsiteX166" fmla="*/ 2780577 w 10478170"/>
              <a:gd name="connsiteY166" fmla="*/ 863080 h 6134878"/>
              <a:gd name="connsiteX167" fmla="*/ 2999965 w 10478170"/>
              <a:gd name="connsiteY167" fmla="*/ 1041886 h 6134878"/>
              <a:gd name="connsiteX168" fmla="*/ 3004490 w 10478170"/>
              <a:gd name="connsiteY168" fmla="*/ 1086779 h 6134878"/>
              <a:gd name="connsiteX169" fmla="*/ 3004490 w 10478170"/>
              <a:gd name="connsiteY169" fmla="*/ 874747 h 6134878"/>
              <a:gd name="connsiteX170" fmla="*/ 3228427 w 10478170"/>
              <a:gd name="connsiteY170" fmla="*/ 650810 h 6134878"/>
              <a:gd name="connsiteX171" fmla="*/ 3284406 w 10478170"/>
              <a:gd name="connsiteY171" fmla="*/ 650810 h 6134878"/>
              <a:gd name="connsiteX172" fmla="*/ 3470098 w 10478170"/>
              <a:gd name="connsiteY172" fmla="*/ 749542 h 6134878"/>
              <a:gd name="connsiteX173" fmla="*/ 3485061 w 10478170"/>
              <a:gd name="connsiteY173" fmla="*/ 777109 h 6134878"/>
              <a:gd name="connsiteX174" fmla="*/ 3485061 w 10478170"/>
              <a:gd name="connsiteY174" fmla="*/ 678801 h 6134878"/>
              <a:gd name="connsiteX175" fmla="*/ 3708998 w 10478170"/>
              <a:gd name="connsiteY175" fmla="*/ 454864 h 6134878"/>
              <a:gd name="connsiteX176" fmla="*/ 3764977 w 10478170"/>
              <a:gd name="connsiteY176" fmla="*/ 454864 h 6134878"/>
              <a:gd name="connsiteX177" fmla="*/ 3988914 w 10478170"/>
              <a:gd name="connsiteY177" fmla="*/ 678801 h 6134878"/>
              <a:gd name="connsiteX178" fmla="*/ 3988914 w 10478170"/>
              <a:gd name="connsiteY178" fmla="*/ 1342577 h 6134878"/>
              <a:gd name="connsiteX179" fmla="*/ 4001893 w 10478170"/>
              <a:gd name="connsiteY179" fmla="*/ 1300765 h 6134878"/>
              <a:gd name="connsiteX180" fmla="*/ 4208232 w 10478170"/>
              <a:gd name="connsiteY180" fmla="*/ 1163994 h 6134878"/>
              <a:gd name="connsiteX181" fmla="*/ 4264211 w 10478170"/>
              <a:gd name="connsiteY181" fmla="*/ 1163994 h 6134878"/>
              <a:gd name="connsiteX182" fmla="*/ 4483598 w 10478170"/>
              <a:gd name="connsiteY182" fmla="*/ 1342800 h 6134878"/>
              <a:gd name="connsiteX183" fmla="*/ 4488125 w 10478170"/>
              <a:gd name="connsiteY183" fmla="*/ 1387703 h 6134878"/>
              <a:gd name="connsiteX184" fmla="*/ 4488125 w 10478170"/>
              <a:gd name="connsiteY184" fmla="*/ 454869 h 6134878"/>
              <a:gd name="connsiteX185" fmla="*/ 4712062 w 10478170"/>
              <a:gd name="connsiteY185" fmla="*/ 230932 h 6134878"/>
              <a:gd name="connsiteX186" fmla="*/ 4768041 w 10478170"/>
              <a:gd name="connsiteY186" fmla="*/ 230932 h 6134878"/>
              <a:gd name="connsiteX187" fmla="*/ 4974380 w 10478170"/>
              <a:gd name="connsiteY187" fmla="*/ 367703 h 6134878"/>
              <a:gd name="connsiteX188" fmla="*/ 4982693 w 10478170"/>
              <a:gd name="connsiteY188" fmla="*/ 394483 h 6134878"/>
              <a:gd name="connsiteX189" fmla="*/ 4982693 w 10478170"/>
              <a:gd name="connsiteY189" fmla="*/ 223937 h 6134878"/>
              <a:gd name="connsiteX190" fmla="*/ 5206630 w 10478170"/>
              <a:gd name="connsiteY190" fmla="*/ 0 h 613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0478170" h="6134878">
                <a:moveTo>
                  <a:pt x="5206630" y="0"/>
                </a:moveTo>
                <a:lnTo>
                  <a:pt x="5262609" y="0"/>
                </a:lnTo>
                <a:cubicBezTo>
                  <a:pt x="5386286" y="0"/>
                  <a:pt x="5486546" y="100260"/>
                  <a:pt x="5486546" y="223937"/>
                </a:cubicBezTo>
                <a:lnTo>
                  <a:pt x="5486546" y="378791"/>
                </a:lnTo>
                <a:lnTo>
                  <a:pt x="5489988" y="367703"/>
                </a:lnTo>
                <a:cubicBezTo>
                  <a:pt x="5523983" y="287328"/>
                  <a:pt x="5603569" y="230932"/>
                  <a:pt x="5696327" y="230932"/>
                </a:cubicBezTo>
                <a:lnTo>
                  <a:pt x="5752306" y="230932"/>
                </a:lnTo>
                <a:cubicBezTo>
                  <a:pt x="5875983" y="230932"/>
                  <a:pt x="5976243" y="331192"/>
                  <a:pt x="5976243" y="454869"/>
                </a:cubicBezTo>
                <a:lnTo>
                  <a:pt x="5976243" y="1026412"/>
                </a:lnTo>
                <a:lnTo>
                  <a:pt x="5991047" y="999138"/>
                </a:lnTo>
                <a:cubicBezTo>
                  <a:pt x="6031290" y="939570"/>
                  <a:pt x="6099441" y="900406"/>
                  <a:pt x="6176739" y="900406"/>
                </a:cubicBezTo>
                <a:lnTo>
                  <a:pt x="6232718" y="900406"/>
                </a:lnTo>
                <a:cubicBezTo>
                  <a:pt x="6356395" y="900406"/>
                  <a:pt x="6456655" y="1000666"/>
                  <a:pt x="6456655" y="1124343"/>
                </a:cubicBezTo>
                <a:lnTo>
                  <a:pt x="6456655" y="1257570"/>
                </a:lnTo>
                <a:lnTo>
                  <a:pt x="6464968" y="1230790"/>
                </a:lnTo>
                <a:cubicBezTo>
                  <a:pt x="6498963" y="1150416"/>
                  <a:pt x="6578549" y="1094019"/>
                  <a:pt x="6671307" y="1094019"/>
                </a:cubicBezTo>
                <a:lnTo>
                  <a:pt x="6727286" y="1094019"/>
                </a:lnTo>
                <a:cubicBezTo>
                  <a:pt x="6850963" y="1094019"/>
                  <a:pt x="6951223" y="1194279"/>
                  <a:pt x="6951223" y="1317957"/>
                </a:cubicBezTo>
                <a:lnTo>
                  <a:pt x="6951223" y="1387695"/>
                </a:lnTo>
                <a:lnTo>
                  <a:pt x="6955749" y="1342801"/>
                </a:lnTo>
                <a:cubicBezTo>
                  <a:pt x="6976630" y="1240757"/>
                  <a:pt x="7066919" y="1163996"/>
                  <a:pt x="7175136" y="1163996"/>
                </a:cubicBezTo>
                <a:lnTo>
                  <a:pt x="7231115" y="1163996"/>
                </a:lnTo>
                <a:cubicBezTo>
                  <a:pt x="7354792" y="1163996"/>
                  <a:pt x="7455052" y="1264256"/>
                  <a:pt x="7455052" y="1387933"/>
                </a:cubicBezTo>
                <a:lnTo>
                  <a:pt x="7455052" y="1400369"/>
                </a:lnTo>
                <a:cubicBezTo>
                  <a:pt x="7455052" y="1276692"/>
                  <a:pt x="7555312" y="1176432"/>
                  <a:pt x="7678989" y="1176432"/>
                </a:cubicBezTo>
                <a:lnTo>
                  <a:pt x="7734968" y="1176432"/>
                </a:lnTo>
                <a:cubicBezTo>
                  <a:pt x="7858645" y="1176432"/>
                  <a:pt x="7958905" y="1276692"/>
                  <a:pt x="7958905" y="1400369"/>
                </a:cubicBezTo>
                <a:lnTo>
                  <a:pt x="7958905" y="1642969"/>
                </a:lnTo>
                <a:cubicBezTo>
                  <a:pt x="7958905" y="1519292"/>
                  <a:pt x="8059165" y="1419032"/>
                  <a:pt x="8182842" y="1419032"/>
                </a:cubicBezTo>
                <a:lnTo>
                  <a:pt x="8238821" y="1419032"/>
                </a:lnTo>
                <a:cubicBezTo>
                  <a:pt x="8362498" y="1419032"/>
                  <a:pt x="8462758" y="1519292"/>
                  <a:pt x="8462758" y="1642969"/>
                </a:cubicBezTo>
                <a:cubicBezTo>
                  <a:pt x="8462758" y="1519292"/>
                  <a:pt x="8563018" y="1419032"/>
                  <a:pt x="8686695" y="1419032"/>
                </a:cubicBezTo>
                <a:lnTo>
                  <a:pt x="8742674" y="1419032"/>
                </a:lnTo>
                <a:cubicBezTo>
                  <a:pt x="8866351" y="1419032"/>
                  <a:pt x="8966611" y="1519292"/>
                  <a:pt x="8966611" y="1642969"/>
                </a:cubicBezTo>
                <a:lnTo>
                  <a:pt x="8966611" y="1136002"/>
                </a:lnTo>
                <a:cubicBezTo>
                  <a:pt x="8966611" y="1012325"/>
                  <a:pt x="9066871" y="912065"/>
                  <a:pt x="9190548" y="912065"/>
                </a:cubicBezTo>
                <a:lnTo>
                  <a:pt x="9246527" y="912065"/>
                </a:lnTo>
                <a:cubicBezTo>
                  <a:pt x="9370204" y="912065"/>
                  <a:pt x="9470464" y="1012325"/>
                  <a:pt x="9470464" y="1136002"/>
                </a:cubicBezTo>
                <a:lnTo>
                  <a:pt x="9470464" y="1378602"/>
                </a:lnTo>
                <a:cubicBezTo>
                  <a:pt x="9470464" y="1254925"/>
                  <a:pt x="9570724" y="1154665"/>
                  <a:pt x="9694401" y="1154665"/>
                </a:cubicBezTo>
                <a:lnTo>
                  <a:pt x="9750380" y="1154665"/>
                </a:lnTo>
                <a:cubicBezTo>
                  <a:pt x="9874057" y="1154665"/>
                  <a:pt x="9974317" y="1254925"/>
                  <a:pt x="9974317" y="1378602"/>
                </a:cubicBezTo>
                <a:cubicBezTo>
                  <a:pt x="9974317" y="1254925"/>
                  <a:pt x="10074577" y="1154665"/>
                  <a:pt x="10198254" y="1154665"/>
                </a:cubicBezTo>
                <a:lnTo>
                  <a:pt x="10254233" y="1154665"/>
                </a:lnTo>
                <a:cubicBezTo>
                  <a:pt x="10377910" y="1154665"/>
                  <a:pt x="10478170" y="1254925"/>
                  <a:pt x="10478170" y="1378602"/>
                </a:cubicBezTo>
                <a:lnTo>
                  <a:pt x="10478170" y="4476361"/>
                </a:lnTo>
                <a:cubicBezTo>
                  <a:pt x="10478170" y="4600038"/>
                  <a:pt x="10377910" y="4700298"/>
                  <a:pt x="10254233" y="4700298"/>
                </a:cubicBezTo>
                <a:lnTo>
                  <a:pt x="10198254" y="4700298"/>
                </a:lnTo>
                <a:cubicBezTo>
                  <a:pt x="10074577" y="4700298"/>
                  <a:pt x="9974317" y="4600038"/>
                  <a:pt x="9974317" y="4476361"/>
                </a:cubicBezTo>
                <a:lnTo>
                  <a:pt x="9974317" y="4597659"/>
                </a:lnTo>
                <a:cubicBezTo>
                  <a:pt x="9974317" y="4721336"/>
                  <a:pt x="9874057" y="4821596"/>
                  <a:pt x="9750380" y="4821596"/>
                </a:cubicBezTo>
                <a:lnTo>
                  <a:pt x="9694401" y="4821596"/>
                </a:lnTo>
                <a:cubicBezTo>
                  <a:pt x="9570724" y="4821596"/>
                  <a:pt x="9470464" y="4721336"/>
                  <a:pt x="9470464" y="4597659"/>
                </a:cubicBezTo>
                <a:lnTo>
                  <a:pt x="9470464" y="5204144"/>
                </a:lnTo>
                <a:cubicBezTo>
                  <a:pt x="9470464" y="5327821"/>
                  <a:pt x="9370204" y="5428081"/>
                  <a:pt x="9246527" y="5428081"/>
                </a:cubicBezTo>
                <a:lnTo>
                  <a:pt x="9190548" y="5428081"/>
                </a:lnTo>
                <a:cubicBezTo>
                  <a:pt x="9066871" y="5428081"/>
                  <a:pt x="8966611" y="5327821"/>
                  <a:pt x="8966611" y="5204144"/>
                </a:cubicBezTo>
                <a:lnTo>
                  <a:pt x="8966611" y="4740728"/>
                </a:lnTo>
                <a:cubicBezTo>
                  <a:pt x="8966611" y="4864405"/>
                  <a:pt x="8866351" y="4964665"/>
                  <a:pt x="8742674" y="4964665"/>
                </a:cubicBezTo>
                <a:lnTo>
                  <a:pt x="8686695" y="4964665"/>
                </a:lnTo>
                <a:cubicBezTo>
                  <a:pt x="8563018" y="4964665"/>
                  <a:pt x="8462758" y="4864405"/>
                  <a:pt x="8462758" y="4740728"/>
                </a:cubicBezTo>
                <a:lnTo>
                  <a:pt x="8462758" y="4862026"/>
                </a:lnTo>
                <a:cubicBezTo>
                  <a:pt x="8462758" y="4985703"/>
                  <a:pt x="8362498" y="5085963"/>
                  <a:pt x="8238821" y="5085963"/>
                </a:cubicBezTo>
                <a:lnTo>
                  <a:pt x="8182842" y="5085963"/>
                </a:lnTo>
                <a:cubicBezTo>
                  <a:pt x="8059165" y="5085963"/>
                  <a:pt x="7958905" y="4985703"/>
                  <a:pt x="7958905" y="4862026"/>
                </a:cubicBezTo>
                <a:lnTo>
                  <a:pt x="7958905" y="5468511"/>
                </a:lnTo>
                <a:cubicBezTo>
                  <a:pt x="7958905" y="5592188"/>
                  <a:pt x="7858645" y="5692448"/>
                  <a:pt x="7734968" y="5692448"/>
                </a:cubicBezTo>
                <a:lnTo>
                  <a:pt x="7678989" y="5692448"/>
                </a:lnTo>
                <a:cubicBezTo>
                  <a:pt x="7555312" y="5692448"/>
                  <a:pt x="7455052" y="5592188"/>
                  <a:pt x="7455052" y="5468511"/>
                </a:cubicBezTo>
                <a:lnTo>
                  <a:pt x="7455052" y="5568042"/>
                </a:lnTo>
                <a:cubicBezTo>
                  <a:pt x="7455052" y="5691719"/>
                  <a:pt x="7354792" y="5791979"/>
                  <a:pt x="7231115" y="5791979"/>
                </a:cubicBezTo>
                <a:lnTo>
                  <a:pt x="7175136" y="5791979"/>
                </a:lnTo>
                <a:cubicBezTo>
                  <a:pt x="7051459" y="5791979"/>
                  <a:pt x="6951199" y="5691719"/>
                  <a:pt x="6951199" y="5568042"/>
                </a:cubicBezTo>
                <a:lnTo>
                  <a:pt x="6951199" y="5204386"/>
                </a:lnTo>
                <a:lnTo>
                  <a:pt x="6946673" y="5249279"/>
                </a:lnTo>
                <a:cubicBezTo>
                  <a:pt x="6925792" y="5351324"/>
                  <a:pt x="6835503" y="5428085"/>
                  <a:pt x="6727286" y="5428085"/>
                </a:cubicBezTo>
                <a:lnTo>
                  <a:pt x="6671307" y="5428085"/>
                </a:lnTo>
                <a:cubicBezTo>
                  <a:pt x="6547630" y="5428085"/>
                  <a:pt x="6447370" y="5327825"/>
                  <a:pt x="6447370" y="5204148"/>
                </a:cubicBezTo>
                <a:lnTo>
                  <a:pt x="6447370" y="5070921"/>
                </a:lnTo>
                <a:lnTo>
                  <a:pt x="6439057" y="5097702"/>
                </a:lnTo>
                <a:cubicBezTo>
                  <a:pt x="6405061" y="5178076"/>
                  <a:pt x="6325476" y="5234472"/>
                  <a:pt x="6232718" y="5234472"/>
                </a:cubicBezTo>
                <a:lnTo>
                  <a:pt x="6176739" y="5234472"/>
                </a:lnTo>
                <a:cubicBezTo>
                  <a:pt x="6099441" y="5234472"/>
                  <a:pt x="6031290" y="5195308"/>
                  <a:pt x="5991047" y="5135741"/>
                </a:cubicBezTo>
                <a:lnTo>
                  <a:pt x="5976243" y="5108466"/>
                </a:lnTo>
                <a:lnTo>
                  <a:pt x="5976243" y="5680009"/>
                </a:lnTo>
                <a:cubicBezTo>
                  <a:pt x="5976243" y="5803686"/>
                  <a:pt x="5875983" y="5903946"/>
                  <a:pt x="5752306" y="5903946"/>
                </a:cubicBezTo>
                <a:lnTo>
                  <a:pt x="5696327" y="5903946"/>
                </a:lnTo>
                <a:cubicBezTo>
                  <a:pt x="5603569" y="5903946"/>
                  <a:pt x="5523983" y="5847550"/>
                  <a:pt x="5489988" y="5767176"/>
                </a:cubicBezTo>
                <a:lnTo>
                  <a:pt x="5486546" y="5756087"/>
                </a:lnTo>
                <a:lnTo>
                  <a:pt x="5486546" y="5910941"/>
                </a:lnTo>
                <a:cubicBezTo>
                  <a:pt x="5486546" y="6034618"/>
                  <a:pt x="5386286" y="6134878"/>
                  <a:pt x="5262609" y="6134878"/>
                </a:cubicBezTo>
                <a:lnTo>
                  <a:pt x="5206630" y="6134878"/>
                </a:lnTo>
                <a:cubicBezTo>
                  <a:pt x="5082953" y="6134878"/>
                  <a:pt x="4982693" y="6034618"/>
                  <a:pt x="4982693" y="5910941"/>
                </a:cubicBezTo>
                <a:lnTo>
                  <a:pt x="4982693" y="5740395"/>
                </a:lnTo>
                <a:lnTo>
                  <a:pt x="4974380" y="5767176"/>
                </a:lnTo>
                <a:cubicBezTo>
                  <a:pt x="4940384" y="5847550"/>
                  <a:pt x="4860799" y="5903946"/>
                  <a:pt x="4768041" y="5903946"/>
                </a:cubicBezTo>
                <a:lnTo>
                  <a:pt x="4712062" y="5903946"/>
                </a:lnTo>
                <a:cubicBezTo>
                  <a:pt x="4588385" y="5903946"/>
                  <a:pt x="4488125" y="5803686"/>
                  <a:pt x="4488125" y="5680009"/>
                </a:cubicBezTo>
                <a:lnTo>
                  <a:pt x="4488125" y="4957107"/>
                </a:lnTo>
                <a:lnTo>
                  <a:pt x="4483598" y="5002010"/>
                </a:lnTo>
                <a:cubicBezTo>
                  <a:pt x="4462717" y="5104055"/>
                  <a:pt x="4372428" y="5180816"/>
                  <a:pt x="4264211" y="5180816"/>
                </a:cubicBezTo>
                <a:lnTo>
                  <a:pt x="4208232" y="5180816"/>
                </a:lnTo>
                <a:cubicBezTo>
                  <a:pt x="4115475" y="5180816"/>
                  <a:pt x="4035889" y="5124420"/>
                  <a:pt x="4001893" y="5044046"/>
                </a:cubicBezTo>
                <a:lnTo>
                  <a:pt x="3988914" y="5002234"/>
                </a:lnTo>
                <a:lnTo>
                  <a:pt x="3988914" y="5381425"/>
                </a:lnTo>
                <a:cubicBezTo>
                  <a:pt x="3988914" y="5505102"/>
                  <a:pt x="3888654" y="5605362"/>
                  <a:pt x="3764977" y="5605362"/>
                </a:cubicBezTo>
                <a:lnTo>
                  <a:pt x="3708998" y="5605362"/>
                </a:lnTo>
                <a:cubicBezTo>
                  <a:pt x="3585321" y="5605362"/>
                  <a:pt x="3485061" y="5505102"/>
                  <a:pt x="3485061" y="5381425"/>
                </a:cubicBezTo>
                <a:lnTo>
                  <a:pt x="3485061" y="5217809"/>
                </a:lnTo>
                <a:lnTo>
                  <a:pt x="3470098" y="5245377"/>
                </a:lnTo>
                <a:cubicBezTo>
                  <a:pt x="3429855" y="5304944"/>
                  <a:pt x="3361704" y="5344108"/>
                  <a:pt x="3284406" y="5344108"/>
                </a:cubicBezTo>
                <a:lnTo>
                  <a:pt x="3228427" y="5344108"/>
                </a:lnTo>
                <a:cubicBezTo>
                  <a:pt x="3104750" y="5344108"/>
                  <a:pt x="3004490" y="5243848"/>
                  <a:pt x="3004490" y="5120171"/>
                </a:cubicBezTo>
                <a:lnTo>
                  <a:pt x="3004490" y="4973447"/>
                </a:lnTo>
                <a:lnTo>
                  <a:pt x="2999965" y="5018340"/>
                </a:lnTo>
                <a:cubicBezTo>
                  <a:pt x="2979083" y="5120385"/>
                  <a:pt x="2888794" y="5197146"/>
                  <a:pt x="2780577" y="5197146"/>
                </a:cubicBezTo>
                <a:lnTo>
                  <a:pt x="2724598" y="5197146"/>
                </a:lnTo>
                <a:cubicBezTo>
                  <a:pt x="2600921" y="5197146"/>
                  <a:pt x="2500661" y="5096886"/>
                  <a:pt x="2500661" y="4973209"/>
                </a:cubicBezTo>
                <a:lnTo>
                  <a:pt x="2500661" y="4546076"/>
                </a:lnTo>
                <a:lnTo>
                  <a:pt x="2492348" y="4572857"/>
                </a:lnTo>
                <a:cubicBezTo>
                  <a:pt x="2458353" y="4653231"/>
                  <a:pt x="2378767" y="4709627"/>
                  <a:pt x="2286009" y="4709627"/>
                </a:cubicBezTo>
                <a:lnTo>
                  <a:pt x="2230030" y="4709627"/>
                </a:lnTo>
                <a:cubicBezTo>
                  <a:pt x="2137272" y="4709627"/>
                  <a:pt x="2057687" y="4653231"/>
                  <a:pt x="2023691" y="4572857"/>
                </a:cubicBezTo>
                <a:lnTo>
                  <a:pt x="2015411" y="4546183"/>
                </a:lnTo>
                <a:lnTo>
                  <a:pt x="2015411" y="5274124"/>
                </a:lnTo>
                <a:cubicBezTo>
                  <a:pt x="2015411" y="5397801"/>
                  <a:pt x="1915151" y="5498061"/>
                  <a:pt x="1791474" y="5498061"/>
                </a:cubicBezTo>
                <a:lnTo>
                  <a:pt x="1735495" y="5498061"/>
                </a:lnTo>
                <a:cubicBezTo>
                  <a:pt x="1611818" y="5498061"/>
                  <a:pt x="1511558" y="5397801"/>
                  <a:pt x="1511558" y="5274124"/>
                </a:cubicBezTo>
                <a:lnTo>
                  <a:pt x="1511558" y="5162157"/>
                </a:lnTo>
                <a:cubicBezTo>
                  <a:pt x="1511558" y="5285834"/>
                  <a:pt x="1411298" y="5386094"/>
                  <a:pt x="1287621" y="5386094"/>
                </a:cubicBezTo>
                <a:lnTo>
                  <a:pt x="1231642" y="5386094"/>
                </a:lnTo>
                <a:cubicBezTo>
                  <a:pt x="1107965" y="5386094"/>
                  <a:pt x="1007705" y="5285834"/>
                  <a:pt x="1007705" y="5162157"/>
                </a:cubicBezTo>
                <a:lnTo>
                  <a:pt x="1007705" y="4989542"/>
                </a:lnTo>
                <a:cubicBezTo>
                  <a:pt x="1007705" y="5113219"/>
                  <a:pt x="907445" y="5213479"/>
                  <a:pt x="783768" y="5213479"/>
                </a:cubicBezTo>
                <a:lnTo>
                  <a:pt x="727789" y="5213479"/>
                </a:lnTo>
                <a:cubicBezTo>
                  <a:pt x="604112" y="5213479"/>
                  <a:pt x="503852" y="5113219"/>
                  <a:pt x="503852" y="4989542"/>
                </a:cubicBezTo>
                <a:lnTo>
                  <a:pt x="503852" y="4485701"/>
                </a:lnTo>
                <a:lnTo>
                  <a:pt x="499303" y="4530822"/>
                </a:lnTo>
                <a:cubicBezTo>
                  <a:pt x="478422" y="4632867"/>
                  <a:pt x="388133" y="4709628"/>
                  <a:pt x="279916" y="4709628"/>
                </a:cubicBezTo>
                <a:lnTo>
                  <a:pt x="223937" y="4709628"/>
                </a:lnTo>
                <a:cubicBezTo>
                  <a:pt x="100260" y="4709628"/>
                  <a:pt x="0" y="4609368"/>
                  <a:pt x="0" y="4485691"/>
                </a:cubicBezTo>
                <a:lnTo>
                  <a:pt x="0" y="1387932"/>
                </a:lnTo>
                <a:cubicBezTo>
                  <a:pt x="0" y="1264255"/>
                  <a:pt x="100260" y="1163995"/>
                  <a:pt x="223937" y="1163995"/>
                </a:cubicBezTo>
                <a:lnTo>
                  <a:pt x="279916" y="1163995"/>
                </a:lnTo>
                <a:cubicBezTo>
                  <a:pt x="388133" y="1163995"/>
                  <a:pt x="478422" y="1240757"/>
                  <a:pt x="499303" y="1342801"/>
                </a:cubicBezTo>
                <a:lnTo>
                  <a:pt x="503852" y="1387923"/>
                </a:lnTo>
                <a:lnTo>
                  <a:pt x="503852" y="1070688"/>
                </a:lnTo>
                <a:cubicBezTo>
                  <a:pt x="503852" y="947011"/>
                  <a:pt x="604112" y="846751"/>
                  <a:pt x="727789" y="846751"/>
                </a:cubicBezTo>
                <a:lnTo>
                  <a:pt x="783768" y="846751"/>
                </a:lnTo>
                <a:cubicBezTo>
                  <a:pt x="907445" y="846751"/>
                  <a:pt x="1007705" y="947011"/>
                  <a:pt x="1007705" y="1070688"/>
                </a:cubicBezTo>
                <a:lnTo>
                  <a:pt x="1007705" y="898072"/>
                </a:lnTo>
                <a:cubicBezTo>
                  <a:pt x="1007705" y="774395"/>
                  <a:pt x="1107965" y="674135"/>
                  <a:pt x="1231642" y="674135"/>
                </a:cubicBezTo>
                <a:lnTo>
                  <a:pt x="1287621" y="674135"/>
                </a:lnTo>
                <a:cubicBezTo>
                  <a:pt x="1411298" y="674135"/>
                  <a:pt x="1511558" y="774395"/>
                  <a:pt x="1511558" y="898072"/>
                </a:cubicBezTo>
                <a:lnTo>
                  <a:pt x="1511558" y="786104"/>
                </a:lnTo>
                <a:cubicBezTo>
                  <a:pt x="1511558" y="662427"/>
                  <a:pt x="1611818" y="562167"/>
                  <a:pt x="1735495" y="562167"/>
                </a:cubicBezTo>
                <a:lnTo>
                  <a:pt x="1791474" y="562167"/>
                </a:lnTo>
                <a:cubicBezTo>
                  <a:pt x="1915151" y="562167"/>
                  <a:pt x="2015411" y="662427"/>
                  <a:pt x="2015411" y="786104"/>
                </a:cubicBezTo>
                <a:lnTo>
                  <a:pt x="2015411" y="1327439"/>
                </a:lnTo>
                <a:lnTo>
                  <a:pt x="2023691" y="1300765"/>
                </a:lnTo>
                <a:cubicBezTo>
                  <a:pt x="2057687" y="1220390"/>
                  <a:pt x="2137272" y="1163994"/>
                  <a:pt x="2230030" y="1163994"/>
                </a:cubicBezTo>
                <a:lnTo>
                  <a:pt x="2286009" y="1163994"/>
                </a:lnTo>
                <a:cubicBezTo>
                  <a:pt x="2378767" y="1163994"/>
                  <a:pt x="2458353" y="1220391"/>
                  <a:pt x="2492348" y="1300765"/>
                </a:cubicBezTo>
                <a:lnTo>
                  <a:pt x="2500661" y="1327546"/>
                </a:lnTo>
                <a:lnTo>
                  <a:pt x="2500661" y="1087017"/>
                </a:lnTo>
                <a:cubicBezTo>
                  <a:pt x="2500661" y="963340"/>
                  <a:pt x="2600921" y="863080"/>
                  <a:pt x="2724598" y="863080"/>
                </a:cubicBezTo>
                <a:lnTo>
                  <a:pt x="2780577" y="863080"/>
                </a:lnTo>
                <a:cubicBezTo>
                  <a:pt x="2888794" y="863080"/>
                  <a:pt x="2979083" y="939842"/>
                  <a:pt x="2999965" y="1041886"/>
                </a:cubicBezTo>
                <a:lnTo>
                  <a:pt x="3004490" y="1086779"/>
                </a:lnTo>
                <a:lnTo>
                  <a:pt x="3004490" y="874747"/>
                </a:lnTo>
                <a:cubicBezTo>
                  <a:pt x="3004490" y="751070"/>
                  <a:pt x="3104750" y="650810"/>
                  <a:pt x="3228427" y="650810"/>
                </a:cubicBezTo>
                <a:lnTo>
                  <a:pt x="3284406" y="650810"/>
                </a:lnTo>
                <a:cubicBezTo>
                  <a:pt x="3361704" y="650810"/>
                  <a:pt x="3429855" y="689974"/>
                  <a:pt x="3470098" y="749542"/>
                </a:cubicBezTo>
                <a:lnTo>
                  <a:pt x="3485061" y="777109"/>
                </a:lnTo>
                <a:lnTo>
                  <a:pt x="3485061" y="678801"/>
                </a:lnTo>
                <a:cubicBezTo>
                  <a:pt x="3485061" y="555124"/>
                  <a:pt x="3585321" y="454864"/>
                  <a:pt x="3708998" y="454864"/>
                </a:cubicBezTo>
                <a:lnTo>
                  <a:pt x="3764977" y="454864"/>
                </a:lnTo>
                <a:cubicBezTo>
                  <a:pt x="3888654" y="454864"/>
                  <a:pt x="3988914" y="555124"/>
                  <a:pt x="3988914" y="678801"/>
                </a:cubicBezTo>
                <a:lnTo>
                  <a:pt x="3988914" y="1342577"/>
                </a:lnTo>
                <a:lnTo>
                  <a:pt x="4001893" y="1300765"/>
                </a:lnTo>
                <a:cubicBezTo>
                  <a:pt x="4035889" y="1220390"/>
                  <a:pt x="4115475" y="1163994"/>
                  <a:pt x="4208232" y="1163994"/>
                </a:cubicBezTo>
                <a:lnTo>
                  <a:pt x="4264211" y="1163994"/>
                </a:lnTo>
                <a:cubicBezTo>
                  <a:pt x="4372428" y="1163994"/>
                  <a:pt x="4462717" y="1240756"/>
                  <a:pt x="4483598" y="1342800"/>
                </a:cubicBezTo>
                <a:lnTo>
                  <a:pt x="4488125" y="1387703"/>
                </a:lnTo>
                <a:lnTo>
                  <a:pt x="4488125" y="454869"/>
                </a:lnTo>
                <a:cubicBezTo>
                  <a:pt x="4488125" y="331192"/>
                  <a:pt x="4588385" y="230932"/>
                  <a:pt x="4712062" y="230932"/>
                </a:cubicBezTo>
                <a:lnTo>
                  <a:pt x="4768041" y="230932"/>
                </a:lnTo>
                <a:cubicBezTo>
                  <a:pt x="4860799" y="230932"/>
                  <a:pt x="4940384" y="287328"/>
                  <a:pt x="4974380" y="367703"/>
                </a:cubicBezTo>
                <a:lnTo>
                  <a:pt x="4982693" y="394483"/>
                </a:lnTo>
                <a:lnTo>
                  <a:pt x="4982693" y="223937"/>
                </a:lnTo>
                <a:cubicBezTo>
                  <a:pt x="4982693" y="100260"/>
                  <a:pt x="5082953" y="0"/>
                  <a:pt x="5206630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4000" t="-4000" r="-4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i="1" dirty="0">
              <a:ln>
                <a:solidFill>
                  <a:srgbClr val="FF000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สี่เหลี่ยมผืนผ้า 12"/>
          <p:cNvSpPr/>
          <p:nvPr/>
        </p:nvSpPr>
        <p:spPr>
          <a:xfrm>
            <a:off x="4114209" y="2163279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FB5E85-1406-447B-8EFD-060D9151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935" y="525606"/>
            <a:ext cx="1788458" cy="17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47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058985" y="1194088"/>
            <a:ext cx="10090316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694873-C8C6-4B62-8BBB-EE9E8A942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302194"/>
              </p:ext>
            </p:extLst>
          </p:nvPr>
        </p:nvGraphicFramePr>
        <p:xfrm>
          <a:off x="596382" y="2073598"/>
          <a:ext cx="4852504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id="{A4D57E82-CFFF-4BD0-AAB9-B756A20BFB56}"/>
              </a:ext>
            </a:extLst>
          </p:cNvPr>
          <p:cNvSpPr txBox="1"/>
          <p:nvPr/>
        </p:nvSpPr>
        <p:spPr>
          <a:xfrm>
            <a:off x="1744140" y="2807531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Heart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79E0942A-DAEF-4914-9258-0EF4D60DD608}"/>
              </a:ext>
            </a:extLst>
          </p:cNvPr>
          <p:cNvSpPr txBox="1"/>
          <p:nvPr/>
        </p:nvSpPr>
        <p:spPr>
          <a:xfrm>
            <a:off x="2154956" y="2802014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Body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6ED94E81-D0B6-4545-94D4-89503BC51F37}"/>
              </a:ext>
            </a:extLst>
          </p:cNvPr>
          <p:cNvSpPr txBox="1"/>
          <p:nvPr/>
        </p:nvSpPr>
        <p:spPr>
          <a:xfrm>
            <a:off x="2561047" y="2127759"/>
            <a:ext cx="410816" cy="1909602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Family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D933B367-4F70-4139-8E0A-2895F9ED70B4}"/>
              </a:ext>
            </a:extLst>
          </p:cNvPr>
          <p:cNvSpPr txBox="1"/>
          <p:nvPr/>
        </p:nvSpPr>
        <p:spPr>
          <a:xfrm>
            <a:off x="2979828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Society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2386310B-3AF8-4CC0-9EA9-6C2BAD0DA7CF}"/>
              </a:ext>
            </a:extLst>
          </p:cNvPr>
          <p:cNvSpPr txBox="1"/>
          <p:nvPr/>
        </p:nvSpPr>
        <p:spPr>
          <a:xfrm>
            <a:off x="3416992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Brain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1595EA37-31C6-4450-961F-BB0CFEA78CAA}"/>
              </a:ext>
            </a:extLst>
          </p:cNvPr>
          <p:cNvSpPr txBox="1"/>
          <p:nvPr/>
        </p:nvSpPr>
        <p:spPr>
          <a:xfrm>
            <a:off x="3804435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Work Life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831317FF-6849-44AE-85B9-7BFFF2E85458}"/>
              </a:ext>
            </a:extLst>
          </p:cNvPr>
          <p:cNvSpPr txBox="1"/>
          <p:nvPr/>
        </p:nvSpPr>
        <p:spPr>
          <a:xfrm>
            <a:off x="4205946" y="1924050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Relax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D8603287-4B50-4910-A198-320F5DA81AAC}"/>
              </a:ext>
            </a:extLst>
          </p:cNvPr>
          <p:cNvSpPr txBox="1"/>
          <p:nvPr/>
        </p:nvSpPr>
        <p:spPr>
          <a:xfrm>
            <a:off x="4610270" y="2339929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Money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8497D-8FC7-456B-8E6F-A61D32897A7D}"/>
              </a:ext>
            </a:extLst>
          </p:cNvPr>
          <p:cNvSpPr txBox="1"/>
          <p:nvPr/>
        </p:nvSpPr>
        <p:spPr>
          <a:xfrm>
            <a:off x="1896245" y="1725316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D626E-3074-4624-BABD-040F9090F1FE}"/>
              </a:ext>
            </a:extLst>
          </p:cNvPr>
          <p:cNvSpPr txBox="1"/>
          <p:nvPr/>
        </p:nvSpPr>
        <p:spPr>
          <a:xfrm>
            <a:off x="596382" y="4969860"/>
            <a:ext cx="46452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ปี </a:t>
            </a:r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Happy Money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และ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20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หน่วย คิดเป็นร้อยละ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100</a:t>
            </a:r>
          </a:p>
          <a:p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925F280-7EA2-4BC5-9216-CF18B9AD6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637731"/>
              </p:ext>
            </p:extLst>
          </p:nvPr>
        </p:nvGraphicFramePr>
        <p:xfrm>
          <a:off x="5859702" y="2073599"/>
          <a:ext cx="6081278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C618876F-A6AF-4C5C-AFB7-C24D5A45BA62}"/>
              </a:ext>
            </a:extLst>
          </p:cNvPr>
          <p:cNvSpPr txBox="1"/>
          <p:nvPr/>
        </p:nvSpPr>
        <p:spPr>
          <a:xfrm>
            <a:off x="7770707" y="1721471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50C977-13CA-4BD2-8DC1-3527B5089496}"/>
              </a:ext>
            </a:extLst>
          </p:cNvPr>
          <p:cNvSpPr txBox="1"/>
          <p:nvPr/>
        </p:nvSpPr>
        <p:spPr>
          <a:xfrm>
            <a:off x="5859702" y="5446999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77075C-4480-4B30-A421-68A3DA4CD45A}"/>
              </a:ext>
            </a:extLst>
          </p:cNvPr>
          <p:cNvSpPr txBox="1"/>
          <p:nvPr/>
        </p:nvSpPr>
        <p:spPr>
          <a:xfrm>
            <a:off x="9695276" y="1715759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41ED83D-7716-4494-87F7-93E343713D4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0B2648F-F439-43A7-B836-02FE55351E07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48BBE0-6641-4388-8A84-4DFA3F0AB28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81BD8F6-FAE1-48EE-92C8-D674716A86AE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องค์กรแห่งความสุข</a:t>
            </a:r>
          </a:p>
        </p:txBody>
      </p:sp>
    </p:spTree>
    <p:extLst>
      <p:ext uri="{BB962C8B-B14F-4D97-AF65-F5344CB8AC3E}">
        <p14:creationId xmlns:p14="http://schemas.microsoft.com/office/powerpoint/2010/main" val="427538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HRH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4166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1" y="4174340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6588053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HRH Transformation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คณะ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66720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	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1" y="4174340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3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72839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transtormation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	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497" y="3063997"/>
          <a:ext cx="10907879" cy="237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0406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917473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มีการใช้ใบสั่งยาอี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เล็ค</a:t>
                      </a:r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โทร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นิค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18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533725"/>
            <a:ext cx="7836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1" y="4174340"/>
          <a:ext cx="10907879" cy="12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กระทรวงง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84343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56225" y="1273102"/>
            <a:ext cx="318799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148" y="4427186"/>
          <a:ext cx="3009385" cy="1623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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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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068"/>
              </p:ext>
            </p:extLst>
          </p:nvPr>
        </p:nvGraphicFramePr>
        <p:xfrm>
          <a:off x="7506983" y="1260485"/>
          <a:ext cx="4151618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2493" y="4851718"/>
          <a:ext cx="5286108" cy="13839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0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0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8D9204A-43AF-4D98-8F90-1D1BB7BBDB4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38738" y="1699937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85061"/>
              </p:ext>
            </p:extLst>
          </p:nvPr>
        </p:nvGraphicFramePr>
        <p:xfrm>
          <a:off x="7269472" y="4865895"/>
          <a:ext cx="477169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18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18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18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18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62177"/>
              </p:ext>
            </p:extLst>
          </p:nvPr>
        </p:nvGraphicFramePr>
        <p:xfrm>
          <a:off x="7290493" y="1579706"/>
          <a:ext cx="4750676" cy="3221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b="0" kern="1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เครื่องมือคุณภาพตามบริบท และเชื่อมโยง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สู่งานประจำ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aphicFrame>
        <p:nvGraphicFramePr>
          <p:cNvPr id="29" name="แผนภูมิ 28"/>
          <p:cNvGraphicFramePr/>
          <p:nvPr/>
        </p:nvGraphicFramePr>
        <p:xfrm>
          <a:off x="308303" y="2212136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Subtitle 2">
            <a:extLst>
              <a:ext uri="{FF2B5EF4-FFF2-40B4-BE49-F238E27FC236}">
                <a16:creationId xmlns:a16="http://schemas.microsoft.com/office/drawing/2014/main" id="{12146A85-7558-4968-8DA7-56459D1573D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62308" y="4868049"/>
          <a:ext cx="4618772" cy="12443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/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54884" y="1446584"/>
          <a:ext cx="4618772" cy="3252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cs typeface="+mj-cs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574800"/>
            <a:ext cx="3358980" cy="4711700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450327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DD6FB46C-9365-48EB-9216-94C76B6FBF4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solidFill>
                  <a:srgbClr val="070CE9"/>
                </a:solidFill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solidFill>
                  <a:srgbClr val="070CE9"/>
                </a:solidFill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solidFill>
                  <a:srgbClr val="070CE9"/>
                </a:solidFill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solidFill>
                  <a:srgbClr val="070CE9"/>
                </a:solidFill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EB23C5C-3987-4254-B167-B452F13B417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3562"/>
            <a:ext cx="12192000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ระดับความสำเร็จของหน่วยงานในสังกัด สป. มีระบบตรวจสอบภายใน ควบคุมภายใน 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และบริหารความเสี่ยงระดับจังหวัด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DF0BE1E-3D75-443A-930A-177DB42A4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97203"/>
              </p:ext>
            </p:extLst>
          </p:nvPr>
        </p:nvGraphicFramePr>
        <p:xfrm>
          <a:off x="1242094" y="2051041"/>
          <a:ext cx="10090316" cy="3627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72207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318109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ตรวจสอบภายใน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ควบคุมภายใน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การดำเนินงานประจำปี 2562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การประเมินระบบควบคุมภายใน 5 มิติ (</a:t>
                      </a:r>
                      <a:r>
                        <a:rPr lang="en-US" sz="2000" dirty="0"/>
                        <a:t>EIA</a:t>
                      </a:r>
                      <a:r>
                        <a:rPr lang="th-TH" sz="2000" dirty="0"/>
                        <a:t>)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/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000" dirty="0"/>
                        <a:t>(คณะกรรมการระดับอำเภอ 90)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u="sng" dirty="0"/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u="none" dirty="0"/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u="none" dirty="0"/>
                        <a:t>ประเมินระบบควบคุมภายในด้วยระบบ </a:t>
                      </a:r>
                      <a:r>
                        <a:rPr lang="en-US" sz="2000" u="none" dirty="0"/>
                        <a:t>EIA</a:t>
                      </a:r>
                      <a:endParaRPr lang="th-TH" sz="2000" u="none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u="none" dirty="0"/>
                        <a:t>ประเมินตามแนวทางการตรวจสอบงบการเงิน</a:t>
                      </a:r>
                      <a:endParaRPr lang="th-TH" sz="2000" u="none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40FD0627-0E26-4EA7-9BB1-A5A5CAA5DF6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EF0FE-222D-4943-8045-289934706A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A75D125-05E5-41C6-9698-A0F347FD7094}"/>
              </a:ext>
            </a:extLst>
          </p:cNvPr>
          <p:cNvSpPr/>
          <p:nvPr/>
        </p:nvSpPr>
        <p:spPr>
          <a:xfrm>
            <a:off x="849079" y="422204"/>
            <a:ext cx="10478170" cy="6134878"/>
          </a:xfrm>
          <a:custGeom>
            <a:avLst/>
            <a:gdLst>
              <a:gd name="connsiteX0" fmla="*/ 5206630 w 10478170"/>
              <a:gd name="connsiteY0" fmla="*/ 0 h 6134878"/>
              <a:gd name="connsiteX1" fmla="*/ 5262609 w 10478170"/>
              <a:gd name="connsiteY1" fmla="*/ 0 h 6134878"/>
              <a:gd name="connsiteX2" fmla="*/ 5486546 w 10478170"/>
              <a:gd name="connsiteY2" fmla="*/ 223937 h 6134878"/>
              <a:gd name="connsiteX3" fmla="*/ 5486546 w 10478170"/>
              <a:gd name="connsiteY3" fmla="*/ 378791 h 6134878"/>
              <a:gd name="connsiteX4" fmla="*/ 5489988 w 10478170"/>
              <a:gd name="connsiteY4" fmla="*/ 367703 h 6134878"/>
              <a:gd name="connsiteX5" fmla="*/ 5696327 w 10478170"/>
              <a:gd name="connsiteY5" fmla="*/ 230932 h 6134878"/>
              <a:gd name="connsiteX6" fmla="*/ 5752306 w 10478170"/>
              <a:gd name="connsiteY6" fmla="*/ 230932 h 6134878"/>
              <a:gd name="connsiteX7" fmla="*/ 5976243 w 10478170"/>
              <a:gd name="connsiteY7" fmla="*/ 454869 h 6134878"/>
              <a:gd name="connsiteX8" fmla="*/ 5976243 w 10478170"/>
              <a:gd name="connsiteY8" fmla="*/ 1026412 h 6134878"/>
              <a:gd name="connsiteX9" fmla="*/ 5991047 w 10478170"/>
              <a:gd name="connsiteY9" fmla="*/ 999138 h 6134878"/>
              <a:gd name="connsiteX10" fmla="*/ 6176739 w 10478170"/>
              <a:gd name="connsiteY10" fmla="*/ 900406 h 6134878"/>
              <a:gd name="connsiteX11" fmla="*/ 6232718 w 10478170"/>
              <a:gd name="connsiteY11" fmla="*/ 900406 h 6134878"/>
              <a:gd name="connsiteX12" fmla="*/ 6456655 w 10478170"/>
              <a:gd name="connsiteY12" fmla="*/ 1124343 h 6134878"/>
              <a:gd name="connsiteX13" fmla="*/ 6456655 w 10478170"/>
              <a:gd name="connsiteY13" fmla="*/ 1257570 h 6134878"/>
              <a:gd name="connsiteX14" fmla="*/ 6464968 w 10478170"/>
              <a:gd name="connsiteY14" fmla="*/ 1230790 h 6134878"/>
              <a:gd name="connsiteX15" fmla="*/ 6671307 w 10478170"/>
              <a:gd name="connsiteY15" fmla="*/ 1094019 h 6134878"/>
              <a:gd name="connsiteX16" fmla="*/ 6727286 w 10478170"/>
              <a:gd name="connsiteY16" fmla="*/ 1094019 h 6134878"/>
              <a:gd name="connsiteX17" fmla="*/ 6951223 w 10478170"/>
              <a:gd name="connsiteY17" fmla="*/ 1317957 h 6134878"/>
              <a:gd name="connsiteX18" fmla="*/ 6951223 w 10478170"/>
              <a:gd name="connsiteY18" fmla="*/ 1387695 h 6134878"/>
              <a:gd name="connsiteX19" fmla="*/ 6955749 w 10478170"/>
              <a:gd name="connsiteY19" fmla="*/ 1342801 h 6134878"/>
              <a:gd name="connsiteX20" fmla="*/ 7175136 w 10478170"/>
              <a:gd name="connsiteY20" fmla="*/ 1163996 h 6134878"/>
              <a:gd name="connsiteX21" fmla="*/ 7231115 w 10478170"/>
              <a:gd name="connsiteY21" fmla="*/ 1163996 h 6134878"/>
              <a:gd name="connsiteX22" fmla="*/ 7455052 w 10478170"/>
              <a:gd name="connsiteY22" fmla="*/ 1387933 h 6134878"/>
              <a:gd name="connsiteX23" fmla="*/ 7455052 w 10478170"/>
              <a:gd name="connsiteY23" fmla="*/ 1400369 h 6134878"/>
              <a:gd name="connsiteX24" fmla="*/ 7678989 w 10478170"/>
              <a:gd name="connsiteY24" fmla="*/ 1176432 h 6134878"/>
              <a:gd name="connsiteX25" fmla="*/ 7734968 w 10478170"/>
              <a:gd name="connsiteY25" fmla="*/ 1176432 h 6134878"/>
              <a:gd name="connsiteX26" fmla="*/ 7958905 w 10478170"/>
              <a:gd name="connsiteY26" fmla="*/ 1400369 h 6134878"/>
              <a:gd name="connsiteX27" fmla="*/ 7958905 w 10478170"/>
              <a:gd name="connsiteY27" fmla="*/ 1642969 h 6134878"/>
              <a:gd name="connsiteX28" fmla="*/ 8182842 w 10478170"/>
              <a:gd name="connsiteY28" fmla="*/ 1419032 h 6134878"/>
              <a:gd name="connsiteX29" fmla="*/ 8238821 w 10478170"/>
              <a:gd name="connsiteY29" fmla="*/ 1419032 h 6134878"/>
              <a:gd name="connsiteX30" fmla="*/ 8462758 w 10478170"/>
              <a:gd name="connsiteY30" fmla="*/ 1642969 h 6134878"/>
              <a:gd name="connsiteX31" fmla="*/ 8686695 w 10478170"/>
              <a:gd name="connsiteY31" fmla="*/ 1419032 h 6134878"/>
              <a:gd name="connsiteX32" fmla="*/ 8742674 w 10478170"/>
              <a:gd name="connsiteY32" fmla="*/ 1419032 h 6134878"/>
              <a:gd name="connsiteX33" fmla="*/ 8966611 w 10478170"/>
              <a:gd name="connsiteY33" fmla="*/ 1642969 h 6134878"/>
              <a:gd name="connsiteX34" fmla="*/ 8966611 w 10478170"/>
              <a:gd name="connsiteY34" fmla="*/ 1136002 h 6134878"/>
              <a:gd name="connsiteX35" fmla="*/ 9190548 w 10478170"/>
              <a:gd name="connsiteY35" fmla="*/ 912065 h 6134878"/>
              <a:gd name="connsiteX36" fmla="*/ 9246527 w 10478170"/>
              <a:gd name="connsiteY36" fmla="*/ 912065 h 6134878"/>
              <a:gd name="connsiteX37" fmla="*/ 9470464 w 10478170"/>
              <a:gd name="connsiteY37" fmla="*/ 1136002 h 6134878"/>
              <a:gd name="connsiteX38" fmla="*/ 9470464 w 10478170"/>
              <a:gd name="connsiteY38" fmla="*/ 1378602 h 6134878"/>
              <a:gd name="connsiteX39" fmla="*/ 9694401 w 10478170"/>
              <a:gd name="connsiteY39" fmla="*/ 1154665 h 6134878"/>
              <a:gd name="connsiteX40" fmla="*/ 9750380 w 10478170"/>
              <a:gd name="connsiteY40" fmla="*/ 1154665 h 6134878"/>
              <a:gd name="connsiteX41" fmla="*/ 9974317 w 10478170"/>
              <a:gd name="connsiteY41" fmla="*/ 1378602 h 6134878"/>
              <a:gd name="connsiteX42" fmla="*/ 10198254 w 10478170"/>
              <a:gd name="connsiteY42" fmla="*/ 1154665 h 6134878"/>
              <a:gd name="connsiteX43" fmla="*/ 10254233 w 10478170"/>
              <a:gd name="connsiteY43" fmla="*/ 1154665 h 6134878"/>
              <a:gd name="connsiteX44" fmla="*/ 10478170 w 10478170"/>
              <a:gd name="connsiteY44" fmla="*/ 1378602 h 6134878"/>
              <a:gd name="connsiteX45" fmla="*/ 10478170 w 10478170"/>
              <a:gd name="connsiteY45" fmla="*/ 4476361 h 6134878"/>
              <a:gd name="connsiteX46" fmla="*/ 10254233 w 10478170"/>
              <a:gd name="connsiteY46" fmla="*/ 4700298 h 6134878"/>
              <a:gd name="connsiteX47" fmla="*/ 10198254 w 10478170"/>
              <a:gd name="connsiteY47" fmla="*/ 4700298 h 6134878"/>
              <a:gd name="connsiteX48" fmla="*/ 9974317 w 10478170"/>
              <a:gd name="connsiteY48" fmla="*/ 4476361 h 6134878"/>
              <a:gd name="connsiteX49" fmla="*/ 9974317 w 10478170"/>
              <a:gd name="connsiteY49" fmla="*/ 4597659 h 6134878"/>
              <a:gd name="connsiteX50" fmla="*/ 9750380 w 10478170"/>
              <a:gd name="connsiteY50" fmla="*/ 4821596 h 6134878"/>
              <a:gd name="connsiteX51" fmla="*/ 9694401 w 10478170"/>
              <a:gd name="connsiteY51" fmla="*/ 4821596 h 6134878"/>
              <a:gd name="connsiteX52" fmla="*/ 9470464 w 10478170"/>
              <a:gd name="connsiteY52" fmla="*/ 4597659 h 6134878"/>
              <a:gd name="connsiteX53" fmla="*/ 9470464 w 10478170"/>
              <a:gd name="connsiteY53" fmla="*/ 5204144 h 6134878"/>
              <a:gd name="connsiteX54" fmla="*/ 9246527 w 10478170"/>
              <a:gd name="connsiteY54" fmla="*/ 5428081 h 6134878"/>
              <a:gd name="connsiteX55" fmla="*/ 9190548 w 10478170"/>
              <a:gd name="connsiteY55" fmla="*/ 5428081 h 6134878"/>
              <a:gd name="connsiteX56" fmla="*/ 8966611 w 10478170"/>
              <a:gd name="connsiteY56" fmla="*/ 5204144 h 6134878"/>
              <a:gd name="connsiteX57" fmla="*/ 8966611 w 10478170"/>
              <a:gd name="connsiteY57" fmla="*/ 4740728 h 6134878"/>
              <a:gd name="connsiteX58" fmla="*/ 8742674 w 10478170"/>
              <a:gd name="connsiteY58" fmla="*/ 4964665 h 6134878"/>
              <a:gd name="connsiteX59" fmla="*/ 8686695 w 10478170"/>
              <a:gd name="connsiteY59" fmla="*/ 4964665 h 6134878"/>
              <a:gd name="connsiteX60" fmla="*/ 8462758 w 10478170"/>
              <a:gd name="connsiteY60" fmla="*/ 4740728 h 6134878"/>
              <a:gd name="connsiteX61" fmla="*/ 8462758 w 10478170"/>
              <a:gd name="connsiteY61" fmla="*/ 4862026 h 6134878"/>
              <a:gd name="connsiteX62" fmla="*/ 8238821 w 10478170"/>
              <a:gd name="connsiteY62" fmla="*/ 5085963 h 6134878"/>
              <a:gd name="connsiteX63" fmla="*/ 8182842 w 10478170"/>
              <a:gd name="connsiteY63" fmla="*/ 5085963 h 6134878"/>
              <a:gd name="connsiteX64" fmla="*/ 7958905 w 10478170"/>
              <a:gd name="connsiteY64" fmla="*/ 4862026 h 6134878"/>
              <a:gd name="connsiteX65" fmla="*/ 7958905 w 10478170"/>
              <a:gd name="connsiteY65" fmla="*/ 5468511 h 6134878"/>
              <a:gd name="connsiteX66" fmla="*/ 7734968 w 10478170"/>
              <a:gd name="connsiteY66" fmla="*/ 5692448 h 6134878"/>
              <a:gd name="connsiteX67" fmla="*/ 7678989 w 10478170"/>
              <a:gd name="connsiteY67" fmla="*/ 5692448 h 6134878"/>
              <a:gd name="connsiteX68" fmla="*/ 7455052 w 10478170"/>
              <a:gd name="connsiteY68" fmla="*/ 5468511 h 6134878"/>
              <a:gd name="connsiteX69" fmla="*/ 7455052 w 10478170"/>
              <a:gd name="connsiteY69" fmla="*/ 5568042 h 6134878"/>
              <a:gd name="connsiteX70" fmla="*/ 7231115 w 10478170"/>
              <a:gd name="connsiteY70" fmla="*/ 5791979 h 6134878"/>
              <a:gd name="connsiteX71" fmla="*/ 7175136 w 10478170"/>
              <a:gd name="connsiteY71" fmla="*/ 5791979 h 6134878"/>
              <a:gd name="connsiteX72" fmla="*/ 6951199 w 10478170"/>
              <a:gd name="connsiteY72" fmla="*/ 5568042 h 6134878"/>
              <a:gd name="connsiteX73" fmla="*/ 6951199 w 10478170"/>
              <a:gd name="connsiteY73" fmla="*/ 5204386 h 6134878"/>
              <a:gd name="connsiteX74" fmla="*/ 6946673 w 10478170"/>
              <a:gd name="connsiteY74" fmla="*/ 5249279 h 6134878"/>
              <a:gd name="connsiteX75" fmla="*/ 6727286 w 10478170"/>
              <a:gd name="connsiteY75" fmla="*/ 5428085 h 6134878"/>
              <a:gd name="connsiteX76" fmla="*/ 6671307 w 10478170"/>
              <a:gd name="connsiteY76" fmla="*/ 5428085 h 6134878"/>
              <a:gd name="connsiteX77" fmla="*/ 6447370 w 10478170"/>
              <a:gd name="connsiteY77" fmla="*/ 5204148 h 6134878"/>
              <a:gd name="connsiteX78" fmla="*/ 6447370 w 10478170"/>
              <a:gd name="connsiteY78" fmla="*/ 5070921 h 6134878"/>
              <a:gd name="connsiteX79" fmla="*/ 6439057 w 10478170"/>
              <a:gd name="connsiteY79" fmla="*/ 5097702 h 6134878"/>
              <a:gd name="connsiteX80" fmla="*/ 6232718 w 10478170"/>
              <a:gd name="connsiteY80" fmla="*/ 5234472 h 6134878"/>
              <a:gd name="connsiteX81" fmla="*/ 6176739 w 10478170"/>
              <a:gd name="connsiteY81" fmla="*/ 5234472 h 6134878"/>
              <a:gd name="connsiteX82" fmla="*/ 5991047 w 10478170"/>
              <a:gd name="connsiteY82" fmla="*/ 5135741 h 6134878"/>
              <a:gd name="connsiteX83" fmla="*/ 5976243 w 10478170"/>
              <a:gd name="connsiteY83" fmla="*/ 5108466 h 6134878"/>
              <a:gd name="connsiteX84" fmla="*/ 5976243 w 10478170"/>
              <a:gd name="connsiteY84" fmla="*/ 5680009 h 6134878"/>
              <a:gd name="connsiteX85" fmla="*/ 5752306 w 10478170"/>
              <a:gd name="connsiteY85" fmla="*/ 5903946 h 6134878"/>
              <a:gd name="connsiteX86" fmla="*/ 5696327 w 10478170"/>
              <a:gd name="connsiteY86" fmla="*/ 5903946 h 6134878"/>
              <a:gd name="connsiteX87" fmla="*/ 5489988 w 10478170"/>
              <a:gd name="connsiteY87" fmla="*/ 5767176 h 6134878"/>
              <a:gd name="connsiteX88" fmla="*/ 5486546 w 10478170"/>
              <a:gd name="connsiteY88" fmla="*/ 5756087 h 6134878"/>
              <a:gd name="connsiteX89" fmla="*/ 5486546 w 10478170"/>
              <a:gd name="connsiteY89" fmla="*/ 5910941 h 6134878"/>
              <a:gd name="connsiteX90" fmla="*/ 5262609 w 10478170"/>
              <a:gd name="connsiteY90" fmla="*/ 6134878 h 6134878"/>
              <a:gd name="connsiteX91" fmla="*/ 5206630 w 10478170"/>
              <a:gd name="connsiteY91" fmla="*/ 6134878 h 6134878"/>
              <a:gd name="connsiteX92" fmla="*/ 4982693 w 10478170"/>
              <a:gd name="connsiteY92" fmla="*/ 5910941 h 6134878"/>
              <a:gd name="connsiteX93" fmla="*/ 4982693 w 10478170"/>
              <a:gd name="connsiteY93" fmla="*/ 5740395 h 6134878"/>
              <a:gd name="connsiteX94" fmla="*/ 4974380 w 10478170"/>
              <a:gd name="connsiteY94" fmla="*/ 5767176 h 6134878"/>
              <a:gd name="connsiteX95" fmla="*/ 4768041 w 10478170"/>
              <a:gd name="connsiteY95" fmla="*/ 5903946 h 6134878"/>
              <a:gd name="connsiteX96" fmla="*/ 4712062 w 10478170"/>
              <a:gd name="connsiteY96" fmla="*/ 5903946 h 6134878"/>
              <a:gd name="connsiteX97" fmla="*/ 4488125 w 10478170"/>
              <a:gd name="connsiteY97" fmla="*/ 5680009 h 6134878"/>
              <a:gd name="connsiteX98" fmla="*/ 4488125 w 10478170"/>
              <a:gd name="connsiteY98" fmla="*/ 4957107 h 6134878"/>
              <a:gd name="connsiteX99" fmla="*/ 4483598 w 10478170"/>
              <a:gd name="connsiteY99" fmla="*/ 5002010 h 6134878"/>
              <a:gd name="connsiteX100" fmla="*/ 4264211 w 10478170"/>
              <a:gd name="connsiteY100" fmla="*/ 5180816 h 6134878"/>
              <a:gd name="connsiteX101" fmla="*/ 4208232 w 10478170"/>
              <a:gd name="connsiteY101" fmla="*/ 5180816 h 6134878"/>
              <a:gd name="connsiteX102" fmla="*/ 4001893 w 10478170"/>
              <a:gd name="connsiteY102" fmla="*/ 5044046 h 6134878"/>
              <a:gd name="connsiteX103" fmla="*/ 3988914 w 10478170"/>
              <a:gd name="connsiteY103" fmla="*/ 5002234 h 6134878"/>
              <a:gd name="connsiteX104" fmla="*/ 3988914 w 10478170"/>
              <a:gd name="connsiteY104" fmla="*/ 5381425 h 6134878"/>
              <a:gd name="connsiteX105" fmla="*/ 3764977 w 10478170"/>
              <a:gd name="connsiteY105" fmla="*/ 5605362 h 6134878"/>
              <a:gd name="connsiteX106" fmla="*/ 3708998 w 10478170"/>
              <a:gd name="connsiteY106" fmla="*/ 5605362 h 6134878"/>
              <a:gd name="connsiteX107" fmla="*/ 3485061 w 10478170"/>
              <a:gd name="connsiteY107" fmla="*/ 5381425 h 6134878"/>
              <a:gd name="connsiteX108" fmla="*/ 3485061 w 10478170"/>
              <a:gd name="connsiteY108" fmla="*/ 5217809 h 6134878"/>
              <a:gd name="connsiteX109" fmla="*/ 3470098 w 10478170"/>
              <a:gd name="connsiteY109" fmla="*/ 5245377 h 6134878"/>
              <a:gd name="connsiteX110" fmla="*/ 3284406 w 10478170"/>
              <a:gd name="connsiteY110" fmla="*/ 5344108 h 6134878"/>
              <a:gd name="connsiteX111" fmla="*/ 3228427 w 10478170"/>
              <a:gd name="connsiteY111" fmla="*/ 5344108 h 6134878"/>
              <a:gd name="connsiteX112" fmla="*/ 3004490 w 10478170"/>
              <a:gd name="connsiteY112" fmla="*/ 5120171 h 6134878"/>
              <a:gd name="connsiteX113" fmla="*/ 3004490 w 10478170"/>
              <a:gd name="connsiteY113" fmla="*/ 4973447 h 6134878"/>
              <a:gd name="connsiteX114" fmla="*/ 2999965 w 10478170"/>
              <a:gd name="connsiteY114" fmla="*/ 5018340 h 6134878"/>
              <a:gd name="connsiteX115" fmla="*/ 2780577 w 10478170"/>
              <a:gd name="connsiteY115" fmla="*/ 5197146 h 6134878"/>
              <a:gd name="connsiteX116" fmla="*/ 2724598 w 10478170"/>
              <a:gd name="connsiteY116" fmla="*/ 5197146 h 6134878"/>
              <a:gd name="connsiteX117" fmla="*/ 2500661 w 10478170"/>
              <a:gd name="connsiteY117" fmla="*/ 4973209 h 6134878"/>
              <a:gd name="connsiteX118" fmla="*/ 2500661 w 10478170"/>
              <a:gd name="connsiteY118" fmla="*/ 4546076 h 6134878"/>
              <a:gd name="connsiteX119" fmla="*/ 2492348 w 10478170"/>
              <a:gd name="connsiteY119" fmla="*/ 4572857 h 6134878"/>
              <a:gd name="connsiteX120" fmla="*/ 2286009 w 10478170"/>
              <a:gd name="connsiteY120" fmla="*/ 4709627 h 6134878"/>
              <a:gd name="connsiteX121" fmla="*/ 2230030 w 10478170"/>
              <a:gd name="connsiteY121" fmla="*/ 4709627 h 6134878"/>
              <a:gd name="connsiteX122" fmla="*/ 2023691 w 10478170"/>
              <a:gd name="connsiteY122" fmla="*/ 4572857 h 6134878"/>
              <a:gd name="connsiteX123" fmla="*/ 2015411 w 10478170"/>
              <a:gd name="connsiteY123" fmla="*/ 4546183 h 6134878"/>
              <a:gd name="connsiteX124" fmla="*/ 2015411 w 10478170"/>
              <a:gd name="connsiteY124" fmla="*/ 5274124 h 6134878"/>
              <a:gd name="connsiteX125" fmla="*/ 1791474 w 10478170"/>
              <a:gd name="connsiteY125" fmla="*/ 5498061 h 6134878"/>
              <a:gd name="connsiteX126" fmla="*/ 1735495 w 10478170"/>
              <a:gd name="connsiteY126" fmla="*/ 5498061 h 6134878"/>
              <a:gd name="connsiteX127" fmla="*/ 1511558 w 10478170"/>
              <a:gd name="connsiteY127" fmla="*/ 5274124 h 6134878"/>
              <a:gd name="connsiteX128" fmla="*/ 1511558 w 10478170"/>
              <a:gd name="connsiteY128" fmla="*/ 5162157 h 6134878"/>
              <a:gd name="connsiteX129" fmla="*/ 1287621 w 10478170"/>
              <a:gd name="connsiteY129" fmla="*/ 5386094 h 6134878"/>
              <a:gd name="connsiteX130" fmla="*/ 1231642 w 10478170"/>
              <a:gd name="connsiteY130" fmla="*/ 5386094 h 6134878"/>
              <a:gd name="connsiteX131" fmla="*/ 1007705 w 10478170"/>
              <a:gd name="connsiteY131" fmla="*/ 5162157 h 6134878"/>
              <a:gd name="connsiteX132" fmla="*/ 1007705 w 10478170"/>
              <a:gd name="connsiteY132" fmla="*/ 4989542 h 6134878"/>
              <a:gd name="connsiteX133" fmla="*/ 783768 w 10478170"/>
              <a:gd name="connsiteY133" fmla="*/ 5213479 h 6134878"/>
              <a:gd name="connsiteX134" fmla="*/ 727789 w 10478170"/>
              <a:gd name="connsiteY134" fmla="*/ 5213479 h 6134878"/>
              <a:gd name="connsiteX135" fmla="*/ 503852 w 10478170"/>
              <a:gd name="connsiteY135" fmla="*/ 4989542 h 6134878"/>
              <a:gd name="connsiteX136" fmla="*/ 503852 w 10478170"/>
              <a:gd name="connsiteY136" fmla="*/ 4485701 h 6134878"/>
              <a:gd name="connsiteX137" fmla="*/ 499303 w 10478170"/>
              <a:gd name="connsiteY137" fmla="*/ 4530822 h 6134878"/>
              <a:gd name="connsiteX138" fmla="*/ 279916 w 10478170"/>
              <a:gd name="connsiteY138" fmla="*/ 4709628 h 6134878"/>
              <a:gd name="connsiteX139" fmla="*/ 223937 w 10478170"/>
              <a:gd name="connsiteY139" fmla="*/ 4709628 h 6134878"/>
              <a:gd name="connsiteX140" fmla="*/ 0 w 10478170"/>
              <a:gd name="connsiteY140" fmla="*/ 4485691 h 6134878"/>
              <a:gd name="connsiteX141" fmla="*/ 0 w 10478170"/>
              <a:gd name="connsiteY141" fmla="*/ 1387932 h 6134878"/>
              <a:gd name="connsiteX142" fmla="*/ 223937 w 10478170"/>
              <a:gd name="connsiteY142" fmla="*/ 1163995 h 6134878"/>
              <a:gd name="connsiteX143" fmla="*/ 279916 w 10478170"/>
              <a:gd name="connsiteY143" fmla="*/ 1163995 h 6134878"/>
              <a:gd name="connsiteX144" fmla="*/ 499303 w 10478170"/>
              <a:gd name="connsiteY144" fmla="*/ 1342801 h 6134878"/>
              <a:gd name="connsiteX145" fmla="*/ 503852 w 10478170"/>
              <a:gd name="connsiteY145" fmla="*/ 1387923 h 6134878"/>
              <a:gd name="connsiteX146" fmla="*/ 503852 w 10478170"/>
              <a:gd name="connsiteY146" fmla="*/ 1070688 h 6134878"/>
              <a:gd name="connsiteX147" fmla="*/ 727789 w 10478170"/>
              <a:gd name="connsiteY147" fmla="*/ 846751 h 6134878"/>
              <a:gd name="connsiteX148" fmla="*/ 783768 w 10478170"/>
              <a:gd name="connsiteY148" fmla="*/ 846751 h 6134878"/>
              <a:gd name="connsiteX149" fmla="*/ 1007705 w 10478170"/>
              <a:gd name="connsiteY149" fmla="*/ 1070688 h 6134878"/>
              <a:gd name="connsiteX150" fmla="*/ 1007705 w 10478170"/>
              <a:gd name="connsiteY150" fmla="*/ 898072 h 6134878"/>
              <a:gd name="connsiteX151" fmla="*/ 1231642 w 10478170"/>
              <a:gd name="connsiteY151" fmla="*/ 674135 h 6134878"/>
              <a:gd name="connsiteX152" fmla="*/ 1287621 w 10478170"/>
              <a:gd name="connsiteY152" fmla="*/ 674135 h 6134878"/>
              <a:gd name="connsiteX153" fmla="*/ 1511558 w 10478170"/>
              <a:gd name="connsiteY153" fmla="*/ 898072 h 6134878"/>
              <a:gd name="connsiteX154" fmla="*/ 1511558 w 10478170"/>
              <a:gd name="connsiteY154" fmla="*/ 786104 h 6134878"/>
              <a:gd name="connsiteX155" fmla="*/ 1735495 w 10478170"/>
              <a:gd name="connsiteY155" fmla="*/ 562167 h 6134878"/>
              <a:gd name="connsiteX156" fmla="*/ 1791474 w 10478170"/>
              <a:gd name="connsiteY156" fmla="*/ 562167 h 6134878"/>
              <a:gd name="connsiteX157" fmla="*/ 2015411 w 10478170"/>
              <a:gd name="connsiteY157" fmla="*/ 786104 h 6134878"/>
              <a:gd name="connsiteX158" fmla="*/ 2015411 w 10478170"/>
              <a:gd name="connsiteY158" fmla="*/ 1327439 h 6134878"/>
              <a:gd name="connsiteX159" fmla="*/ 2023691 w 10478170"/>
              <a:gd name="connsiteY159" fmla="*/ 1300765 h 6134878"/>
              <a:gd name="connsiteX160" fmla="*/ 2230030 w 10478170"/>
              <a:gd name="connsiteY160" fmla="*/ 1163994 h 6134878"/>
              <a:gd name="connsiteX161" fmla="*/ 2286009 w 10478170"/>
              <a:gd name="connsiteY161" fmla="*/ 1163994 h 6134878"/>
              <a:gd name="connsiteX162" fmla="*/ 2492348 w 10478170"/>
              <a:gd name="connsiteY162" fmla="*/ 1300765 h 6134878"/>
              <a:gd name="connsiteX163" fmla="*/ 2500661 w 10478170"/>
              <a:gd name="connsiteY163" fmla="*/ 1327546 h 6134878"/>
              <a:gd name="connsiteX164" fmla="*/ 2500661 w 10478170"/>
              <a:gd name="connsiteY164" fmla="*/ 1087017 h 6134878"/>
              <a:gd name="connsiteX165" fmla="*/ 2724598 w 10478170"/>
              <a:gd name="connsiteY165" fmla="*/ 863080 h 6134878"/>
              <a:gd name="connsiteX166" fmla="*/ 2780577 w 10478170"/>
              <a:gd name="connsiteY166" fmla="*/ 863080 h 6134878"/>
              <a:gd name="connsiteX167" fmla="*/ 2999965 w 10478170"/>
              <a:gd name="connsiteY167" fmla="*/ 1041886 h 6134878"/>
              <a:gd name="connsiteX168" fmla="*/ 3004490 w 10478170"/>
              <a:gd name="connsiteY168" fmla="*/ 1086779 h 6134878"/>
              <a:gd name="connsiteX169" fmla="*/ 3004490 w 10478170"/>
              <a:gd name="connsiteY169" fmla="*/ 874747 h 6134878"/>
              <a:gd name="connsiteX170" fmla="*/ 3228427 w 10478170"/>
              <a:gd name="connsiteY170" fmla="*/ 650810 h 6134878"/>
              <a:gd name="connsiteX171" fmla="*/ 3284406 w 10478170"/>
              <a:gd name="connsiteY171" fmla="*/ 650810 h 6134878"/>
              <a:gd name="connsiteX172" fmla="*/ 3470098 w 10478170"/>
              <a:gd name="connsiteY172" fmla="*/ 749542 h 6134878"/>
              <a:gd name="connsiteX173" fmla="*/ 3485061 w 10478170"/>
              <a:gd name="connsiteY173" fmla="*/ 777109 h 6134878"/>
              <a:gd name="connsiteX174" fmla="*/ 3485061 w 10478170"/>
              <a:gd name="connsiteY174" fmla="*/ 678801 h 6134878"/>
              <a:gd name="connsiteX175" fmla="*/ 3708998 w 10478170"/>
              <a:gd name="connsiteY175" fmla="*/ 454864 h 6134878"/>
              <a:gd name="connsiteX176" fmla="*/ 3764977 w 10478170"/>
              <a:gd name="connsiteY176" fmla="*/ 454864 h 6134878"/>
              <a:gd name="connsiteX177" fmla="*/ 3988914 w 10478170"/>
              <a:gd name="connsiteY177" fmla="*/ 678801 h 6134878"/>
              <a:gd name="connsiteX178" fmla="*/ 3988914 w 10478170"/>
              <a:gd name="connsiteY178" fmla="*/ 1342577 h 6134878"/>
              <a:gd name="connsiteX179" fmla="*/ 4001893 w 10478170"/>
              <a:gd name="connsiteY179" fmla="*/ 1300765 h 6134878"/>
              <a:gd name="connsiteX180" fmla="*/ 4208232 w 10478170"/>
              <a:gd name="connsiteY180" fmla="*/ 1163994 h 6134878"/>
              <a:gd name="connsiteX181" fmla="*/ 4264211 w 10478170"/>
              <a:gd name="connsiteY181" fmla="*/ 1163994 h 6134878"/>
              <a:gd name="connsiteX182" fmla="*/ 4483598 w 10478170"/>
              <a:gd name="connsiteY182" fmla="*/ 1342800 h 6134878"/>
              <a:gd name="connsiteX183" fmla="*/ 4488125 w 10478170"/>
              <a:gd name="connsiteY183" fmla="*/ 1387703 h 6134878"/>
              <a:gd name="connsiteX184" fmla="*/ 4488125 w 10478170"/>
              <a:gd name="connsiteY184" fmla="*/ 454869 h 6134878"/>
              <a:gd name="connsiteX185" fmla="*/ 4712062 w 10478170"/>
              <a:gd name="connsiteY185" fmla="*/ 230932 h 6134878"/>
              <a:gd name="connsiteX186" fmla="*/ 4768041 w 10478170"/>
              <a:gd name="connsiteY186" fmla="*/ 230932 h 6134878"/>
              <a:gd name="connsiteX187" fmla="*/ 4974380 w 10478170"/>
              <a:gd name="connsiteY187" fmla="*/ 367703 h 6134878"/>
              <a:gd name="connsiteX188" fmla="*/ 4982693 w 10478170"/>
              <a:gd name="connsiteY188" fmla="*/ 394483 h 6134878"/>
              <a:gd name="connsiteX189" fmla="*/ 4982693 w 10478170"/>
              <a:gd name="connsiteY189" fmla="*/ 223937 h 6134878"/>
              <a:gd name="connsiteX190" fmla="*/ 5206630 w 10478170"/>
              <a:gd name="connsiteY190" fmla="*/ 0 h 613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0478170" h="6134878">
                <a:moveTo>
                  <a:pt x="5206630" y="0"/>
                </a:moveTo>
                <a:lnTo>
                  <a:pt x="5262609" y="0"/>
                </a:lnTo>
                <a:cubicBezTo>
                  <a:pt x="5386286" y="0"/>
                  <a:pt x="5486546" y="100260"/>
                  <a:pt x="5486546" y="223937"/>
                </a:cubicBezTo>
                <a:lnTo>
                  <a:pt x="5486546" y="378791"/>
                </a:lnTo>
                <a:lnTo>
                  <a:pt x="5489988" y="367703"/>
                </a:lnTo>
                <a:cubicBezTo>
                  <a:pt x="5523983" y="287328"/>
                  <a:pt x="5603569" y="230932"/>
                  <a:pt x="5696327" y="230932"/>
                </a:cubicBezTo>
                <a:lnTo>
                  <a:pt x="5752306" y="230932"/>
                </a:lnTo>
                <a:cubicBezTo>
                  <a:pt x="5875983" y="230932"/>
                  <a:pt x="5976243" y="331192"/>
                  <a:pt x="5976243" y="454869"/>
                </a:cubicBezTo>
                <a:lnTo>
                  <a:pt x="5976243" y="1026412"/>
                </a:lnTo>
                <a:lnTo>
                  <a:pt x="5991047" y="999138"/>
                </a:lnTo>
                <a:cubicBezTo>
                  <a:pt x="6031290" y="939570"/>
                  <a:pt x="6099441" y="900406"/>
                  <a:pt x="6176739" y="900406"/>
                </a:cubicBezTo>
                <a:lnTo>
                  <a:pt x="6232718" y="900406"/>
                </a:lnTo>
                <a:cubicBezTo>
                  <a:pt x="6356395" y="900406"/>
                  <a:pt x="6456655" y="1000666"/>
                  <a:pt x="6456655" y="1124343"/>
                </a:cubicBezTo>
                <a:lnTo>
                  <a:pt x="6456655" y="1257570"/>
                </a:lnTo>
                <a:lnTo>
                  <a:pt x="6464968" y="1230790"/>
                </a:lnTo>
                <a:cubicBezTo>
                  <a:pt x="6498963" y="1150416"/>
                  <a:pt x="6578549" y="1094019"/>
                  <a:pt x="6671307" y="1094019"/>
                </a:cubicBezTo>
                <a:lnTo>
                  <a:pt x="6727286" y="1094019"/>
                </a:lnTo>
                <a:cubicBezTo>
                  <a:pt x="6850963" y="1094019"/>
                  <a:pt x="6951223" y="1194279"/>
                  <a:pt x="6951223" y="1317957"/>
                </a:cubicBezTo>
                <a:lnTo>
                  <a:pt x="6951223" y="1387695"/>
                </a:lnTo>
                <a:lnTo>
                  <a:pt x="6955749" y="1342801"/>
                </a:lnTo>
                <a:cubicBezTo>
                  <a:pt x="6976630" y="1240757"/>
                  <a:pt x="7066919" y="1163996"/>
                  <a:pt x="7175136" y="1163996"/>
                </a:cubicBezTo>
                <a:lnTo>
                  <a:pt x="7231115" y="1163996"/>
                </a:lnTo>
                <a:cubicBezTo>
                  <a:pt x="7354792" y="1163996"/>
                  <a:pt x="7455052" y="1264256"/>
                  <a:pt x="7455052" y="1387933"/>
                </a:cubicBezTo>
                <a:lnTo>
                  <a:pt x="7455052" y="1400369"/>
                </a:lnTo>
                <a:cubicBezTo>
                  <a:pt x="7455052" y="1276692"/>
                  <a:pt x="7555312" y="1176432"/>
                  <a:pt x="7678989" y="1176432"/>
                </a:cubicBezTo>
                <a:lnTo>
                  <a:pt x="7734968" y="1176432"/>
                </a:lnTo>
                <a:cubicBezTo>
                  <a:pt x="7858645" y="1176432"/>
                  <a:pt x="7958905" y="1276692"/>
                  <a:pt x="7958905" y="1400369"/>
                </a:cubicBezTo>
                <a:lnTo>
                  <a:pt x="7958905" y="1642969"/>
                </a:lnTo>
                <a:cubicBezTo>
                  <a:pt x="7958905" y="1519292"/>
                  <a:pt x="8059165" y="1419032"/>
                  <a:pt x="8182842" y="1419032"/>
                </a:cubicBezTo>
                <a:lnTo>
                  <a:pt x="8238821" y="1419032"/>
                </a:lnTo>
                <a:cubicBezTo>
                  <a:pt x="8362498" y="1419032"/>
                  <a:pt x="8462758" y="1519292"/>
                  <a:pt x="8462758" y="1642969"/>
                </a:cubicBezTo>
                <a:cubicBezTo>
                  <a:pt x="8462758" y="1519292"/>
                  <a:pt x="8563018" y="1419032"/>
                  <a:pt x="8686695" y="1419032"/>
                </a:cubicBezTo>
                <a:lnTo>
                  <a:pt x="8742674" y="1419032"/>
                </a:lnTo>
                <a:cubicBezTo>
                  <a:pt x="8866351" y="1419032"/>
                  <a:pt x="8966611" y="1519292"/>
                  <a:pt x="8966611" y="1642969"/>
                </a:cubicBezTo>
                <a:lnTo>
                  <a:pt x="8966611" y="1136002"/>
                </a:lnTo>
                <a:cubicBezTo>
                  <a:pt x="8966611" y="1012325"/>
                  <a:pt x="9066871" y="912065"/>
                  <a:pt x="9190548" y="912065"/>
                </a:cubicBezTo>
                <a:lnTo>
                  <a:pt x="9246527" y="912065"/>
                </a:lnTo>
                <a:cubicBezTo>
                  <a:pt x="9370204" y="912065"/>
                  <a:pt x="9470464" y="1012325"/>
                  <a:pt x="9470464" y="1136002"/>
                </a:cubicBezTo>
                <a:lnTo>
                  <a:pt x="9470464" y="1378602"/>
                </a:lnTo>
                <a:cubicBezTo>
                  <a:pt x="9470464" y="1254925"/>
                  <a:pt x="9570724" y="1154665"/>
                  <a:pt x="9694401" y="1154665"/>
                </a:cubicBezTo>
                <a:lnTo>
                  <a:pt x="9750380" y="1154665"/>
                </a:lnTo>
                <a:cubicBezTo>
                  <a:pt x="9874057" y="1154665"/>
                  <a:pt x="9974317" y="1254925"/>
                  <a:pt x="9974317" y="1378602"/>
                </a:cubicBezTo>
                <a:cubicBezTo>
                  <a:pt x="9974317" y="1254925"/>
                  <a:pt x="10074577" y="1154665"/>
                  <a:pt x="10198254" y="1154665"/>
                </a:cubicBezTo>
                <a:lnTo>
                  <a:pt x="10254233" y="1154665"/>
                </a:lnTo>
                <a:cubicBezTo>
                  <a:pt x="10377910" y="1154665"/>
                  <a:pt x="10478170" y="1254925"/>
                  <a:pt x="10478170" y="1378602"/>
                </a:cubicBezTo>
                <a:lnTo>
                  <a:pt x="10478170" y="4476361"/>
                </a:lnTo>
                <a:cubicBezTo>
                  <a:pt x="10478170" y="4600038"/>
                  <a:pt x="10377910" y="4700298"/>
                  <a:pt x="10254233" y="4700298"/>
                </a:cubicBezTo>
                <a:lnTo>
                  <a:pt x="10198254" y="4700298"/>
                </a:lnTo>
                <a:cubicBezTo>
                  <a:pt x="10074577" y="4700298"/>
                  <a:pt x="9974317" y="4600038"/>
                  <a:pt x="9974317" y="4476361"/>
                </a:cubicBezTo>
                <a:lnTo>
                  <a:pt x="9974317" y="4597659"/>
                </a:lnTo>
                <a:cubicBezTo>
                  <a:pt x="9974317" y="4721336"/>
                  <a:pt x="9874057" y="4821596"/>
                  <a:pt x="9750380" y="4821596"/>
                </a:cubicBezTo>
                <a:lnTo>
                  <a:pt x="9694401" y="4821596"/>
                </a:lnTo>
                <a:cubicBezTo>
                  <a:pt x="9570724" y="4821596"/>
                  <a:pt x="9470464" y="4721336"/>
                  <a:pt x="9470464" y="4597659"/>
                </a:cubicBezTo>
                <a:lnTo>
                  <a:pt x="9470464" y="5204144"/>
                </a:lnTo>
                <a:cubicBezTo>
                  <a:pt x="9470464" y="5327821"/>
                  <a:pt x="9370204" y="5428081"/>
                  <a:pt x="9246527" y="5428081"/>
                </a:cubicBezTo>
                <a:lnTo>
                  <a:pt x="9190548" y="5428081"/>
                </a:lnTo>
                <a:cubicBezTo>
                  <a:pt x="9066871" y="5428081"/>
                  <a:pt x="8966611" y="5327821"/>
                  <a:pt x="8966611" y="5204144"/>
                </a:cubicBezTo>
                <a:lnTo>
                  <a:pt x="8966611" y="4740728"/>
                </a:lnTo>
                <a:cubicBezTo>
                  <a:pt x="8966611" y="4864405"/>
                  <a:pt x="8866351" y="4964665"/>
                  <a:pt x="8742674" y="4964665"/>
                </a:cubicBezTo>
                <a:lnTo>
                  <a:pt x="8686695" y="4964665"/>
                </a:lnTo>
                <a:cubicBezTo>
                  <a:pt x="8563018" y="4964665"/>
                  <a:pt x="8462758" y="4864405"/>
                  <a:pt x="8462758" y="4740728"/>
                </a:cubicBezTo>
                <a:lnTo>
                  <a:pt x="8462758" y="4862026"/>
                </a:lnTo>
                <a:cubicBezTo>
                  <a:pt x="8462758" y="4985703"/>
                  <a:pt x="8362498" y="5085963"/>
                  <a:pt x="8238821" y="5085963"/>
                </a:cubicBezTo>
                <a:lnTo>
                  <a:pt x="8182842" y="5085963"/>
                </a:lnTo>
                <a:cubicBezTo>
                  <a:pt x="8059165" y="5085963"/>
                  <a:pt x="7958905" y="4985703"/>
                  <a:pt x="7958905" y="4862026"/>
                </a:cubicBezTo>
                <a:lnTo>
                  <a:pt x="7958905" y="5468511"/>
                </a:lnTo>
                <a:cubicBezTo>
                  <a:pt x="7958905" y="5592188"/>
                  <a:pt x="7858645" y="5692448"/>
                  <a:pt x="7734968" y="5692448"/>
                </a:cubicBezTo>
                <a:lnTo>
                  <a:pt x="7678989" y="5692448"/>
                </a:lnTo>
                <a:cubicBezTo>
                  <a:pt x="7555312" y="5692448"/>
                  <a:pt x="7455052" y="5592188"/>
                  <a:pt x="7455052" y="5468511"/>
                </a:cubicBezTo>
                <a:lnTo>
                  <a:pt x="7455052" y="5568042"/>
                </a:lnTo>
                <a:cubicBezTo>
                  <a:pt x="7455052" y="5691719"/>
                  <a:pt x="7354792" y="5791979"/>
                  <a:pt x="7231115" y="5791979"/>
                </a:cubicBezTo>
                <a:lnTo>
                  <a:pt x="7175136" y="5791979"/>
                </a:lnTo>
                <a:cubicBezTo>
                  <a:pt x="7051459" y="5791979"/>
                  <a:pt x="6951199" y="5691719"/>
                  <a:pt x="6951199" y="5568042"/>
                </a:cubicBezTo>
                <a:lnTo>
                  <a:pt x="6951199" y="5204386"/>
                </a:lnTo>
                <a:lnTo>
                  <a:pt x="6946673" y="5249279"/>
                </a:lnTo>
                <a:cubicBezTo>
                  <a:pt x="6925792" y="5351324"/>
                  <a:pt x="6835503" y="5428085"/>
                  <a:pt x="6727286" y="5428085"/>
                </a:cubicBezTo>
                <a:lnTo>
                  <a:pt x="6671307" y="5428085"/>
                </a:lnTo>
                <a:cubicBezTo>
                  <a:pt x="6547630" y="5428085"/>
                  <a:pt x="6447370" y="5327825"/>
                  <a:pt x="6447370" y="5204148"/>
                </a:cubicBezTo>
                <a:lnTo>
                  <a:pt x="6447370" y="5070921"/>
                </a:lnTo>
                <a:lnTo>
                  <a:pt x="6439057" y="5097702"/>
                </a:lnTo>
                <a:cubicBezTo>
                  <a:pt x="6405061" y="5178076"/>
                  <a:pt x="6325476" y="5234472"/>
                  <a:pt x="6232718" y="5234472"/>
                </a:cubicBezTo>
                <a:lnTo>
                  <a:pt x="6176739" y="5234472"/>
                </a:lnTo>
                <a:cubicBezTo>
                  <a:pt x="6099441" y="5234472"/>
                  <a:pt x="6031290" y="5195308"/>
                  <a:pt x="5991047" y="5135741"/>
                </a:cubicBezTo>
                <a:lnTo>
                  <a:pt x="5976243" y="5108466"/>
                </a:lnTo>
                <a:lnTo>
                  <a:pt x="5976243" y="5680009"/>
                </a:lnTo>
                <a:cubicBezTo>
                  <a:pt x="5976243" y="5803686"/>
                  <a:pt x="5875983" y="5903946"/>
                  <a:pt x="5752306" y="5903946"/>
                </a:cubicBezTo>
                <a:lnTo>
                  <a:pt x="5696327" y="5903946"/>
                </a:lnTo>
                <a:cubicBezTo>
                  <a:pt x="5603569" y="5903946"/>
                  <a:pt x="5523983" y="5847550"/>
                  <a:pt x="5489988" y="5767176"/>
                </a:cubicBezTo>
                <a:lnTo>
                  <a:pt x="5486546" y="5756087"/>
                </a:lnTo>
                <a:lnTo>
                  <a:pt x="5486546" y="5910941"/>
                </a:lnTo>
                <a:cubicBezTo>
                  <a:pt x="5486546" y="6034618"/>
                  <a:pt x="5386286" y="6134878"/>
                  <a:pt x="5262609" y="6134878"/>
                </a:cubicBezTo>
                <a:lnTo>
                  <a:pt x="5206630" y="6134878"/>
                </a:lnTo>
                <a:cubicBezTo>
                  <a:pt x="5082953" y="6134878"/>
                  <a:pt x="4982693" y="6034618"/>
                  <a:pt x="4982693" y="5910941"/>
                </a:cubicBezTo>
                <a:lnTo>
                  <a:pt x="4982693" y="5740395"/>
                </a:lnTo>
                <a:lnTo>
                  <a:pt x="4974380" y="5767176"/>
                </a:lnTo>
                <a:cubicBezTo>
                  <a:pt x="4940384" y="5847550"/>
                  <a:pt x="4860799" y="5903946"/>
                  <a:pt x="4768041" y="5903946"/>
                </a:cubicBezTo>
                <a:lnTo>
                  <a:pt x="4712062" y="5903946"/>
                </a:lnTo>
                <a:cubicBezTo>
                  <a:pt x="4588385" y="5903946"/>
                  <a:pt x="4488125" y="5803686"/>
                  <a:pt x="4488125" y="5680009"/>
                </a:cubicBezTo>
                <a:lnTo>
                  <a:pt x="4488125" y="4957107"/>
                </a:lnTo>
                <a:lnTo>
                  <a:pt x="4483598" y="5002010"/>
                </a:lnTo>
                <a:cubicBezTo>
                  <a:pt x="4462717" y="5104055"/>
                  <a:pt x="4372428" y="5180816"/>
                  <a:pt x="4264211" y="5180816"/>
                </a:cubicBezTo>
                <a:lnTo>
                  <a:pt x="4208232" y="5180816"/>
                </a:lnTo>
                <a:cubicBezTo>
                  <a:pt x="4115475" y="5180816"/>
                  <a:pt x="4035889" y="5124420"/>
                  <a:pt x="4001893" y="5044046"/>
                </a:cubicBezTo>
                <a:lnTo>
                  <a:pt x="3988914" y="5002234"/>
                </a:lnTo>
                <a:lnTo>
                  <a:pt x="3988914" y="5381425"/>
                </a:lnTo>
                <a:cubicBezTo>
                  <a:pt x="3988914" y="5505102"/>
                  <a:pt x="3888654" y="5605362"/>
                  <a:pt x="3764977" y="5605362"/>
                </a:cubicBezTo>
                <a:lnTo>
                  <a:pt x="3708998" y="5605362"/>
                </a:lnTo>
                <a:cubicBezTo>
                  <a:pt x="3585321" y="5605362"/>
                  <a:pt x="3485061" y="5505102"/>
                  <a:pt x="3485061" y="5381425"/>
                </a:cubicBezTo>
                <a:lnTo>
                  <a:pt x="3485061" y="5217809"/>
                </a:lnTo>
                <a:lnTo>
                  <a:pt x="3470098" y="5245377"/>
                </a:lnTo>
                <a:cubicBezTo>
                  <a:pt x="3429855" y="5304944"/>
                  <a:pt x="3361704" y="5344108"/>
                  <a:pt x="3284406" y="5344108"/>
                </a:cubicBezTo>
                <a:lnTo>
                  <a:pt x="3228427" y="5344108"/>
                </a:lnTo>
                <a:cubicBezTo>
                  <a:pt x="3104750" y="5344108"/>
                  <a:pt x="3004490" y="5243848"/>
                  <a:pt x="3004490" y="5120171"/>
                </a:cubicBezTo>
                <a:lnTo>
                  <a:pt x="3004490" y="4973447"/>
                </a:lnTo>
                <a:lnTo>
                  <a:pt x="2999965" y="5018340"/>
                </a:lnTo>
                <a:cubicBezTo>
                  <a:pt x="2979083" y="5120385"/>
                  <a:pt x="2888794" y="5197146"/>
                  <a:pt x="2780577" y="5197146"/>
                </a:cubicBezTo>
                <a:lnTo>
                  <a:pt x="2724598" y="5197146"/>
                </a:lnTo>
                <a:cubicBezTo>
                  <a:pt x="2600921" y="5197146"/>
                  <a:pt x="2500661" y="5096886"/>
                  <a:pt x="2500661" y="4973209"/>
                </a:cubicBezTo>
                <a:lnTo>
                  <a:pt x="2500661" y="4546076"/>
                </a:lnTo>
                <a:lnTo>
                  <a:pt x="2492348" y="4572857"/>
                </a:lnTo>
                <a:cubicBezTo>
                  <a:pt x="2458353" y="4653231"/>
                  <a:pt x="2378767" y="4709627"/>
                  <a:pt x="2286009" y="4709627"/>
                </a:cubicBezTo>
                <a:lnTo>
                  <a:pt x="2230030" y="4709627"/>
                </a:lnTo>
                <a:cubicBezTo>
                  <a:pt x="2137272" y="4709627"/>
                  <a:pt x="2057687" y="4653231"/>
                  <a:pt x="2023691" y="4572857"/>
                </a:cubicBezTo>
                <a:lnTo>
                  <a:pt x="2015411" y="4546183"/>
                </a:lnTo>
                <a:lnTo>
                  <a:pt x="2015411" y="5274124"/>
                </a:lnTo>
                <a:cubicBezTo>
                  <a:pt x="2015411" y="5397801"/>
                  <a:pt x="1915151" y="5498061"/>
                  <a:pt x="1791474" y="5498061"/>
                </a:cubicBezTo>
                <a:lnTo>
                  <a:pt x="1735495" y="5498061"/>
                </a:lnTo>
                <a:cubicBezTo>
                  <a:pt x="1611818" y="5498061"/>
                  <a:pt x="1511558" y="5397801"/>
                  <a:pt x="1511558" y="5274124"/>
                </a:cubicBezTo>
                <a:lnTo>
                  <a:pt x="1511558" y="5162157"/>
                </a:lnTo>
                <a:cubicBezTo>
                  <a:pt x="1511558" y="5285834"/>
                  <a:pt x="1411298" y="5386094"/>
                  <a:pt x="1287621" y="5386094"/>
                </a:cubicBezTo>
                <a:lnTo>
                  <a:pt x="1231642" y="5386094"/>
                </a:lnTo>
                <a:cubicBezTo>
                  <a:pt x="1107965" y="5386094"/>
                  <a:pt x="1007705" y="5285834"/>
                  <a:pt x="1007705" y="5162157"/>
                </a:cubicBezTo>
                <a:lnTo>
                  <a:pt x="1007705" y="4989542"/>
                </a:lnTo>
                <a:cubicBezTo>
                  <a:pt x="1007705" y="5113219"/>
                  <a:pt x="907445" y="5213479"/>
                  <a:pt x="783768" y="5213479"/>
                </a:cubicBezTo>
                <a:lnTo>
                  <a:pt x="727789" y="5213479"/>
                </a:lnTo>
                <a:cubicBezTo>
                  <a:pt x="604112" y="5213479"/>
                  <a:pt x="503852" y="5113219"/>
                  <a:pt x="503852" y="4989542"/>
                </a:cubicBezTo>
                <a:lnTo>
                  <a:pt x="503852" y="4485701"/>
                </a:lnTo>
                <a:lnTo>
                  <a:pt x="499303" y="4530822"/>
                </a:lnTo>
                <a:cubicBezTo>
                  <a:pt x="478422" y="4632867"/>
                  <a:pt x="388133" y="4709628"/>
                  <a:pt x="279916" y="4709628"/>
                </a:cubicBezTo>
                <a:lnTo>
                  <a:pt x="223937" y="4709628"/>
                </a:lnTo>
                <a:cubicBezTo>
                  <a:pt x="100260" y="4709628"/>
                  <a:pt x="0" y="4609368"/>
                  <a:pt x="0" y="4485691"/>
                </a:cubicBezTo>
                <a:lnTo>
                  <a:pt x="0" y="1387932"/>
                </a:lnTo>
                <a:cubicBezTo>
                  <a:pt x="0" y="1264255"/>
                  <a:pt x="100260" y="1163995"/>
                  <a:pt x="223937" y="1163995"/>
                </a:cubicBezTo>
                <a:lnTo>
                  <a:pt x="279916" y="1163995"/>
                </a:lnTo>
                <a:cubicBezTo>
                  <a:pt x="388133" y="1163995"/>
                  <a:pt x="478422" y="1240757"/>
                  <a:pt x="499303" y="1342801"/>
                </a:cubicBezTo>
                <a:lnTo>
                  <a:pt x="503852" y="1387923"/>
                </a:lnTo>
                <a:lnTo>
                  <a:pt x="503852" y="1070688"/>
                </a:lnTo>
                <a:cubicBezTo>
                  <a:pt x="503852" y="947011"/>
                  <a:pt x="604112" y="846751"/>
                  <a:pt x="727789" y="846751"/>
                </a:cubicBezTo>
                <a:lnTo>
                  <a:pt x="783768" y="846751"/>
                </a:lnTo>
                <a:cubicBezTo>
                  <a:pt x="907445" y="846751"/>
                  <a:pt x="1007705" y="947011"/>
                  <a:pt x="1007705" y="1070688"/>
                </a:cubicBezTo>
                <a:lnTo>
                  <a:pt x="1007705" y="898072"/>
                </a:lnTo>
                <a:cubicBezTo>
                  <a:pt x="1007705" y="774395"/>
                  <a:pt x="1107965" y="674135"/>
                  <a:pt x="1231642" y="674135"/>
                </a:cubicBezTo>
                <a:lnTo>
                  <a:pt x="1287621" y="674135"/>
                </a:lnTo>
                <a:cubicBezTo>
                  <a:pt x="1411298" y="674135"/>
                  <a:pt x="1511558" y="774395"/>
                  <a:pt x="1511558" y="898072"/>
                </a:cubicBezTo>
                <a:lnTo>
                  <a:pt x="1511558" y="786104"/>
                </a:lnTo>
                <a:cubicBezTo>
                  <a:pt x="1511558" y="662427"/>
                  <a:pt x="1611818" y="562167"/>
                  <a:pt x="1735495" y="562167"/>
                </a:cubicBezTo>
                <a:lnTo>
                  <a:pt x="1791474" y="562167"/>
                </a:lnTo>
                <a:cubicBezTo>
                  <a:pt x="1915151" y="562167"/>
                  <a:pt x="2015411" y="662427"/>
                  <a:pt x="2015411" y="786104"/>
                </a:cubicBezTo>
                <a:lnTo>
                  <a:pt x="2015411" y="1327439"/>
                </a:lnTo>
                <a:lnTo>
                  <a:pt x="2023691" y="1300765"/>
                </a:lnTo>
                <a:cubicBezTo>
                  <a:pt x="2057687" y="1220390"/>
                  <a:pt x="2137272" y="1163994"/>
                  <a:pt x="2230030" y="1163994"/>
                </a:cubicBezTo>
                <a:lnTo>
                  <a:pt x="2286009" y="1163994"/>
                </a:lnTo>
                <a:cubicBezTo>
                  <a:pt x="2378767" y="1163994"/>
                  <a:pt x="2458353" y="1220391"/>
                  <a:pt x="2492348" y="1300765"/>
                </a:cubicBezTo>
                <a:lnTo>
                  <a:pt x="2500661" y="1327546"/>
                </a:lnTo>
                <a:lnTo>
                  <a:pt x="2500661" y="1087017"/>
                </a:lnTo>
                <a:cubicBezTo>
                  <a:pt x="2500661" y="963340"/>
                  <a:pt x="2600921" y="863080"/>
                  <a:pt x="2724598" y="863080"/>
                </a:cubicBezTo>
                <a:lnTo>
                  <a:pt x="2780577" y="863080"/>
                </a:lnTo>
                <a:cubicBezTo>
                  <a:pt x="2888794" y="863080"/>
                  <a:pt x="2979083" y="939842"/>
                  <a:pt x="2999965" y="1041886"/>
                </a:cubicBezTo>
                <a:lnTo>
                  <a:pt x="3004490" y="1086779"/>
                </a:lnTo>
                <a:lnTo>
                  <a:pt x="3004490" y="874747"/>
                </a:lnTo>
                <a:cubicBezTo>
                  <a:pt x="3004490" y="751070"/>
                  <a:pt x="3104750" y="650810"/>
                  <a:pt x="3228427" y="650810"/>
                </a:cubicBezTo>
                <a:lnTo>
                  <a:pt x="3284406" y="650810"/>
                </a:lnTo>
                <a:cubicBezTo>
                  <a:pt x="3361704" y="650810"/>
                  <a:pt x="3429855" y="689974"/>
                  <a:pt x="3470098" y="749542"/>
                </a:cubicBezTo>
                <a:lnTo>
                  <a:pt x="3485061" y="777109"/>
                </a:lnTo>
                <a:lnTo>
                  <a:pt x="3485061" y="678801"/>
                </a:lnTo>
                <a:cubicBezTo>
                  <a:pt x="3485061" y="555124"/>
                  <a:pt x="3585321" y="454864"/>
                  <a:pt x="3708998" y="454864"/>
                </a:cubicBezTo>
                <a:lnTo>
                  <a:pt x="3764977" y="454864"/>
                </a:lnTo>
                <a:cubicBezTo>
                  <a:pt x="3888654" y="454864"/>
                  <a:pt x="3988914" y="555124"/>
                  <a:pt x="3988914" y="678801"/>
                </a:cubicBezTo>
                <a:lnTo>
                  <a:pt x="3988914" y="1342577"/>
                </a:lnTo>
                <a:lnTo>
                  <a:pt x="4001893" y="1300765"/>
                </a:lnTo>
                <a:cubicBezTo>
                  <a:pt x="4035889" y="1220390"/>
                  <a:pt x="4115475" y="1163994"/>
                  <a:pt x="4208232" y="1163994"/>
                </a:cubicBezTo>
                <a:lnTo>
                  <a:pt x="4264211" y="1163994"/>
                </a:lnTo>
                <a:cubicBezTo>
                  <a:pt x="4372428" y="1163994"/>
                  <a:pt x="4462717" y="1240756"/>
                  <a:pt x="4483598" y="1342800"/>
                </a:cubicBezTo>
                <a:lnTo>
                  <a:pt x="4488125" y="1387703"/>
                </a:lnTo>
                <a:lnTo>
                  <a:pt x="4488125" y="454869"/>
                </a:lnTo>
                <a:cubicBezTo>
                  <a:pt x="4488125" y="331192"/>
                  <a:pt x="4588385" y="230932"/>
                  <a:pt x="4712062" y="230932"/>
                </a:cubicBezTo>
                <a:lnTo>
                  <a:pt x="4768041" y="230932"/>
                </a:lnTo>
                <a:cubicBezTo>
                  <a:pt x="4860799" y="230932"/>
                  <a:pt x="4940384" y="287328"/>
                  <a:pt x="4974380" y="367703"/>
                </a:cubicBezTo>
                <a:lnTo>
                  <a:pt x="4982693" y="394483"/>
                </a:lnTo>
                <a:lnTo>
                  <a:pt x="4982693" y="223937"/>
                </a:lnTo>
                <a:cubicBezTo>
                  <a:pt x="4982693" y="100260"/>
                  <a:pt x="5082953" y="0"/>
                  <a:pt x="5206630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4000" t="-4000" r="-4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i="1" dirty="0">
              <a:ln>
                <a:solidFill>
                  <a:srgbClr val="FF000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F4510B-6E63-426D-91D4-9527E21C2C01}"/>
              </a:ext>
            </a:extLst>
          </p:cNvPr>
          <p:cNvSpPr txBox="1"/>
          <p:nvPr/>
        </p:nvSpPr>
        <p:spPr>
          <a:xfrm>
            <a:off x="4374135" y="1919983"/>
            <a:ext cx="4163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600" b="1" i="1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</a:t>
            </a:r>
            <a:endParaRPr lang="en-US" sz="9600" b="1" i="1" dirty="0">
              <a:ln>
                <a:solidFill>
                  <a:srgbClr val="FF0000"/>
                </a:solidFill>
              </a:ln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5057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9580D6-7DD1-4812-BBAA-60A1D1FA854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0E7FD8-5C05-4706-9BBA-8ED658C3B16F}"/>
              </a:ext>
            </a:extLst>
          </p:cNvPr>
          <p:cNvSpPr txBox="1"/>
          <p:nvPr/>
        </p:nvSpPr>
        <p:spPr>
          <a:xfrm>
            <a:off x="4024298" y="1593039"/>
            <a:ext cx="4143404" cy="11079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dirty="0"/>
              <a:t>  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03CEE82-1FF3-492B-A28C-B485102ED291}"/>
              </a:ext>
            </a:extLst>
          </p:cNvPr>
          <p:cNvSpPr/>
          <p:nvPr/>
        </p:nvSpPr>
        <p:spPr>
          <a:xfrm>
            <a:off x="2182143" y="3165070"/>
            <a:ext cx="94173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i="1" spc="600" dirty="0"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i="1" spc="600" dirty="0">
                <a:latin typeface="Angsana New" panose="02020603050405020304" pitchFamily="18" charset="-34"/>
                <a:cs typeface="Angsana New" panose="02020603050405020304" pitchFamily="18" charset="-34"/>
              </a:rPr>
              <a:t> – </a:t>
            </a:r>
            <a:r>
              <a:rPr lang="en-US" sz="32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Screening </a:t>
            </a:r>
            <a:r>
              <a:rPr lang="th-TH" sz="32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การคัดกรองและประเมินสุขภาพผู้สูงอายุ</a:t>
            </a:r>
            <a:endParaRPr lang="en-US" sz="3200" b="1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defRPr/>
            </a:pPr>
            <a:r>
              <a:rPr lang="en-US" sz="4000" b="1" i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  -  Ageing Health Club </a:t>
            </a:r>
            <a:r>
              <a:rPr lang="th-TH" sz="3600" b="1" i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ชมรมผู้สูงอายุ</a:t>
            </a:r>
            <a:endParaRPr lang="en-US" sz="36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defRPr/>
            </a:pPr>
            <a:r>
              <a:rPr lang="en-US" sz="4400" b="1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 - </a:t>
            </a:r>
            <a:r>
              <a:rPr lang="en-US" sz="4400" b="1" i="1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Long Term Care </a:t>
            </a:r>
            <a:r>
              <a:rPr lang="th-TH" sz="4000" b="1" i="1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การดูแลระยาวสำหรับผู้สูงอายุระยะพึ่งพิง</a:t>
            </a:r>
            <a:endParaRPr lang="th-TH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defRPr/>
            </a:pPr>
            <a:r>
              <a:rPr lang="en-US" sz="4000" b="1" i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  -  End of Life Care </a:t>
            </a:r>
            <a:r>
              <a:rPr lang="th-TH" sz="4000" b="1" i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i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การดูแลระยะสุดท้าย</a:t>
            </a:r>
            <a:endParaRPr lang="th-TH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5E8797A2-3916-4ABF-8630-D7B46E65BAF7}"/>
              </a:ext>
            </a:extLst>
          </p:cNvPr>
          <p:cNvSpPr/>
          <p:nvPr/>
        </p:nvSpPr>
        <p:spPr>
          <a:xfrm>
            <a:off x="592479" y="3676000"/>
            <a:ext cx="10246676" cy="83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i="1" dirty="0">
                <a:solidFill>
                  <a:srgbClr val="002060"/>
                </a:solidFill>
                <a:latin typeface="TH Fah kwang" pitchFamily="2" charset="-34"/>
                <a:cs typeface="TH Fah kwang" pitchFamily="2" charset="-34"/>
              </a:rPr>
              <a:t> </a:t>
            </a:r>
            <a:endParaRPr lang="th-TH" sz="48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41939F1-925C-45CE-9A46-44DDC903FB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D0EB185-358F-40D3-ADD0-514C2667820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46441"/>
            <a:ext cx="5356371" cy="66572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/>
              <a:t>อาชีวอนามัย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/>
              <a:t>อาหารปลอดภัย</a:t>
            </a:r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FF70"/>
            </a:gs>
            <a:gs pos="50000">
              <a:srgbClr val="E6E6E6"/>
            </a:gs>
            <a:gs pos="100000">
              <a:srgbClr val="93FF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240398" y="-51942"/>
            <a:ext cx="6134791" cy="1046436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>
            <a:spAutoFit/>
          </a:bodyPr>
          <a:lstStyle/>
          <a:p>
            <a:pPr>
              <a:defRPr/>
            </a:pPr>
            <a:r>
              <a:rPr lang="th-TH" sz="60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PSL Passanun" pitchFamily="18" charset="-34"/>
                <a:cs typeface="+mj-cs"/>
              </a:rPr>
              <a:t>การควบคุมป้องกันโรค </a:t>
            </a:r>
            <a:r>
              <a:rPr lang="en-US" sz="60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</a:t>
            </a:r>
            <a:endParaRPr lang="th-TH" sz="5400" b="1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50800" dist="50800" dir="5400000" algn="ctr" rotWithShape="0">
                  <a:srgbClr val="006600"/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7655442" y="3240959"/>
            <a:ext cx="4464060" cy="327781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th-TH" sz="43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ประเด็นพัฒนาปี </a:t>
            </a:r>
            <a:r>
              <a:rPr lang="en-US" sz="43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2562</a:t>
            </a:r>
            <a:endParaRPr lang="th-TH" sz="4300" b="1" dirty="0"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aiSans Neue" panose="02000000000000000000" pitchFamily="2" charset="-34"/>
              <a:ea typeface="Tahoma" pitchFamily="34" charset="0"/>
              <a:cs typeface="+mj-cs"/>
            </a:endParaRP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 ค้นหาคัดกรองในกลุ่มที่ยังไม่เข้าถึงบริการ 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 จัดรูปแบบบริการ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Care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กลุ่มเสี่ยง กลุ่มผู้ป่วยที่คุม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ไม่ดี</a:t>
            </a:r>
          </a:p>
          <a:p>
            <a:pPr marL="110064" indent="-110064">
              <a:buFontTx/>
              <a:buChar char="-"/>
            </a:pP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พัฒนาคุณภาพ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NCD Clinic/CKD Clinic/DPACT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หมู่บ้านปรับเปลี่ยน/ตำบลจัดการสุขภาพ </a:t>
            </a:r>
          </a:p>
        </p:txBody>
      </p:sp>
      <p:graphicFrame>
        <p:nvGraphicFramePr>
          <p:cNvPr id="16" name="แผนภูมิ 15"/>
          <p:cNvGraphicFramePr/>
          <p:nvPr>
            <p:extLst>
              <p:ext uri="{D42A27DB-BD31-4B8C-83A1-F6EECF244321}">
                <p14:modId xmlns:p14="http://schemas.microsoft.com/office/powerpoint/2010/main" val="2833968838"/>
              </p:ext>
            </p:extLst>
          </p:nvPr>
        </p:nvGraphicFramePr>
        <p:xfrm>
          <a:off x="0" y="3982434"/>
          <a:ext cx="4095736" cy="2795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สี่เหลี่ยมผืนผ้า 17"/>
          <p:cNvSpPr/>
          <p:nvPr/>
        </p:nvSpPr>
        <p:spPr>
          <a:xfrm>
            <a:off x="318976" y="3604694"/>
            <a:ext cx="3462254" cy="44627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อัตราผู้ป่วย </a:t>
            </a:r>
            <a:r>
              <a:rPr lang="en-US" sz="21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รายใหม่ ปี 2557-25</a:t>
            </a:r>
            <a:r>
              <a:rPr lang="en-US" sz="21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graphicFrame>
        <p:nvGraphicFramePr>
          <p:cNvPr id="19" name="แผนภูมิ 18"/>
          <p:cNvGraphicFramePr/>
          <p:nvPr>
            <p:extLst>
              <p:ext uri="{D42A27DB-BD31-4B8C-83A1-F6EECF244321}">
                <p14:modId xmlns:p14="http://schemas.microsoft.com/office/powerpoint/2010/main" val="1459915406"/>
              </p:ext>
            </p:extLst>
          </p:nvPr>
        </p:nvGraphicFramePr>
        <p:xfrm>
          <a:off x="3679174" y="3935299"/>
          <a:ext cx="4388101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สี่เหลี่ยมผืนผ้า 19"/>
          <p:cNvSpPr/>
          <p:nvPr/>
        </p:nvSpPr>
        <p:spPr>
          <a:xfrm>
            <a:off x="4208465" y="3611422"/>
            <a:ext cx="3136430" cy="44627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</a:t>
            </a:r>
            <a:r>
              <a:rPr lang="en-US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ที่ควบคุมได้ปี 2557-25</a:t>
            </a:r>
            <a:r>
              <a:rPr lang="en-US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cxnSp>
        <p:nvCxnSpPr>
          <p:cNvPr id="10" name="ตัวเชื่อมต่อตรง 9"/>
          <p:cNvCxnSpPr>
            <a:cxnSpLocks/>
          </p:cNvCxnSpPr>
          <p:nvPr/>
        </p:nvCxnSpPr>
        <p:spPr>
          <a:xfrm flipH="1">
            <a:off x="7564010" y="171820"/>
            <a:ext cx="91432" cy="6478516"/>
          </a:xfrm>
          <a:prstGeom prst="line">
            <a:avLst/>
          </a:prstGeom>
          <a:ln w="28575"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561851" y="784673"/>
            <a:ext cx="2371797" cy="85725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pPr defTabSz="1218294">
              <a:defRPr/>
            </a:pPr>
            <a:r>
              <a:rPr lang="th-TH" sz="4300" b="1" kern="0" dirty="0">
                <a:ln w="12700">
                  <a:solidFill>
                    <a:srgbClr val="3D97DE"/>
                  </a:solidFill>
                  <a:prstDash val="solid"/>
                </a:ln>
                <a:solidFill>
                  <a:srgbClr val="3D97D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PSL Passanun" pitchFamily="18" charset="-34"/>
                <a:cs typeface="+mj-cs"/>
              </a:rPr>
              <a:t>ข้อมูล ปี </a:t>
            </a:r>
            <a:r>
              <a:rPr lang="en-US" sz="4300" b="1" kern="0" dirty="0">
                <a:ln w="12700">
                  <a:solidFill>
                    <a:srgbClr val="3D97DE"/>
                  </a:solidFill>
                  <a:prstDash val="solid"/>
                </a:ln>
                <a:solidFill>
                  <a:srgbClr val="3D97D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2561</a:t>
            </a:r>
            <a:endParaRPr lang="th-TH" sz="4300" b="1" kern="0" dirty="0">
              <a:ln w="12700">
                <a:solidFill>
                  <a:srgbClr val="3D97DE"/>
                </a:solidFill>
                <a:prstDash val="solid"/>
              </a:ln>
              <a:solidFill>
                <a:srgbClr val="3D97D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994496" y="4444259"/>
            <a:ext cx="1316793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16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  <a:t>40%</a:t>
            </a:r>
            <a:br>
              <a:rPr lang="en-US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</a:br>
            <a:r>
              <a:rPr lang="th-TH" sz="16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600" b="1" dirty="0">
                <a:solidFill>
                  <a:srgbClr val="FF0000"/>
                </a:solidFill>
                <a:latin typeface="TH Kodchasal"/>
                <a:ea typeface="Tahoma" pitchFamily="34" charset="0"/>
                <a:cs typeface="TH Kodchasal"/>
              </a:rPr>
              <a:t>50%</a:t>
            </a:r>
            <a:endParaRPr lang="th-TH" sz="1600" b="1" dirty="0">
              <a:solidFill>
                <a:srgbClr val="FF0000"/>
              </a:solidFill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701163" y="721341"/>
            <a:ext cx="4418339" cy="220059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-ผู้ป่วยรายใหม่ มาจากกลุ่มปกติ และกลุ่มที่ไม่เคยได้รับการคัดกรองมากที่สุด ร้อยละ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86.68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-พฤติกรรม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3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อ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ส (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HB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)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ระดับดี 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-ระดับความรอบรู้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3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อ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2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ส (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HL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)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พอใช้ต้องให้ความรู้ ฝึกทักษะ ให้เกิดความรอบรู้มากขึ้น </a:t>
            </a: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7311289" y="37385"/>
            <a:ext cx="4896544" cy="779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th-TH" sz="43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ปัญหา/อุปสรรคปีที่ผ่านมา</a:t>
            </a:r>
          </a:p>
        </p:txBody>
      </p:sp>
      <p:graphicFrame>
        <p:nvGraphicFramePr>
          <p:cNvPr id="43" name="แผนภูมิ 42"/>
          <p:cNvGraphicFramePr/>
          <p:nvPr>
            <p:extLst>
              <p:ext uri="{D42A27DB-BD31-4B8C-83A1-F6EECF244321}">
                <p14:modId xmlns:p14="http://schemas.microsoft.com/office/powerpoint/2010/main" val="706854256"/>
              </p:ext>
            </p:extLst>
          </p:nvPr>
        </p:nvGraphicFramePr>
        <p:xfrm>
          <a:off x="140804" y="1427041"/>
          <a:ext cx="4350035" cy="225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สี่เหลี่ยมผืนผ้า 43"/>
          <p:cNvSpPr/>
          <p:nvPr/>
        </p:nvSpPr>
        <p:spPr>
          <a:xfrm>
            <a:off x="318976" y="1029728"/>
            <a:ext cx="4029740" cy="44627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</a:t>
            </a:r>
            <a:r>
              <a:rPr lang="en-US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100" b="1" dirty="0">
                <a:solidFill>
                  <a:srgbClr val="0066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รายใหม่จากกลุ่มเสี่ยง ปี 2557-25</a:t>
            </a:r>
            <a:r>
              <a:rPr lang="en-US" sz="2100" b="1" dirty="0">
                <a:solidFill>
                  <a:srgbClr val="0066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0066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3985735" y="2060967"/>
            <a:ext cx="2371797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     (ปี 2560 ลดลง 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.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%) </a:t>
            </a:r>
            <a:endParaRPr lang="th-TH" sz="2400" dirty="0">
              <a:solidFill>
                <a:srgbClr val="070CE9"/>
              </a:solidFill>
              <a:cs typeface="+mj-cs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4170834" y="2859616"/>
            <a:ext cx="2652323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TH Kodchasal" pitchFamily="2" charset="-34"/>
              </a:rPr>
              <a:t>     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(ปี 2560 ลดลง 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.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%) </a:t>
            </a:r>
            <a:endParaRPr lang="th-TH" sz="2400" dirty="0">
              <a:solidFill>
                <a:srgbClr val="070CE9"/>
              </a:solidFill>
              <a:cs typeface="+mj-cs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6175374" y="2076360"/>
            <a:ext cx="917874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(&lt;2.4%)</a:t>
            </a:r>
            <a:endParaRPr lang="en-US" sz="2400" kern="0" dirty="0">
              <a:ln w="12700">
                <a:solidFill>
                  <a:srgbClr val="000000"/>
                </a:solidFill>
                <a:prstDash val="solid"/>
              </a:ln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2" name="กลุ่ม 49"/>
          <p:cNvGrpSpPr/>
          <p:nvPr/>
        </p:nvGrpSpPr>
        <p:grpSpPr>
          <a:xfrm>
            <a:off x="4169823" y="1621242"/>
            <a:ext cx="4928977" cy="507831"/>
            <a:chOff x="207778" y="967264"/>
            <a:chExt cx="3696733" cy="380873"/>
          </a:xfrm>
        </p:grpSpPr>
        <p:sp>
          <p:nvSpPr>
            <p:cNvPr id="51" name="สี่เหลี่ยมผืนผ้า 50"/>
            <p:cNvSpPr/>
            <p:nvPr/>
          </p:nvSpPr>
          <p:spPr>
            <a:xfrm>
              <a:off x="207778" y="967264"/>
              <a:ext cx="3696733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+mj-cs"/>
                </a:rPr>
                <a:t>-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Pre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DM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   </a:t>
              </a:r>
              <a:r>
                <a:rPr lang="en-US" sz="2700" b="1" dirty="0" err="1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DM</a:t>
              </a:r>
              <a:r>
                <a:rPr lang="th-TH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100" b="1" dirty="0">
                  <a:solidFill>
                    <a:srgbClr val="FF6600"/>
                  </a:solidFill>
                  <a:latin typeface="TH Kodchasal" pitchFamily="2" charset="-34"/>
                  <a:cs typeface="+mj-cs"/>
                </a:rPr>
                <a:t>ลดลง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cs typeface="+mj-cs"/>
                </a:rPr>
                <a:t> </a:t>
              </a:r>
              <a:r>
                <a:rPr lang="en-US" sz="2700" b="1" dirty="0">
                  <a:solidFill>
                    <a:srgbClr val="FF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0.33</a:t>
              </a:r>
              <a:r>
                <a:rPr lang="en-US" sz="2100" b="1" dirty="0">
                  <a:solidFill>
                    <a:prstClr val="black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%</a:t>
              </a:r>
              <a:endParaRPr lang="en-US" sz="2100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cxnSp>
          <p:nvCxnSpPr>
            <p:cNvPr id="52" name="ลูกศรเชื่อมต่อแบบตรง 51"/>
            <p:cNvCxnSpPr/>
            <p:nvPr/>
          </p:nvCxnSpPr>
          <p:spPr>
            <a:xfrm>
              <a:off x="1025884" y="1166018"/>
              <a:ext cx="216000" cy="0"/>
            </a:xfrm>
            <a:prstGeom prst="straightConnector1">
              <a:avLst/>
            </a:prstGeom>
            <a:ln w="28575">
              <a:solidFill>
                <a:srgbClr val="F53FD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กลุ่ม 52"/>
          <p:cNvGrpSpPr/>
          <p:nvPr/>
        </p:nvGrpSpPr>
        <p:grpSpPr>
          <a:xfrm>
            <a:off x="4102528" y="2448093"/>
            <a:ext cx="4627968" cy="584774"/>
            <a:chOff x="157308" y="1587403"/>
            <a:chExt cx="3470976" cy="438581"/>
          </a:xfrm>
        </p:grpSpPr>
        <p:sp>
          <p:nvSpPr>
            <p:cNvPr id="54" name="สี่เหลี่ยมผืนผ้า 53"/>
            <p:cNvSpPr/>
            <p:nvPr/>
          </p:nvSpPr>
          <p:spPr>
            <a:xfrm>
              <a:off x="157308" y="1587403"/>
              <a:ext cx="3470976" cy="43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-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Pre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HT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HT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100" b="1" dirty="0">
                  <a:solidFill>
                    <a:srgbClr val="FF6600"/>
                  </a:solidFill>
                  <a:latin typeface="TH Kodchasal" pitchFamily="2" charset="-34"/>
                  <a:cs typeface="+mj-cs"/>
                </a:rPr>
                <a:t>เพิ่มขึ้น</a:t>
              </a:r>
              <a:r>
                <a:rPr lang="en-US" sz="3200" b="1" dirty="0">
                  <a:solidFill>
                    <a:srgbClr val="000000"/>
                  </a:solidFill>
                  <a:latin typeface="TH Kodchasal" pitchFamily="2" charset="-34"/>
                  <a:cs typeface="+mj-cs"/>
                </a:rPr>
                <a:t> </a:t>
              </a:r>
              <a:r>
                <a:rPr lang="en-US" sz="2700" b="1" dirty="0">
                  <a:solidFill>
                    <a:srgbClr val="FF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0.16</a:t>
              </a:r>
              <a:r>
                <a:rPr lang="en-US" sz="2100" b="1" dirty="0">
                  <a:solidFill>
                    <a:prstClr val="black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%</a:t>
              </a:r>
              <a:endParaRPr lang="en-US" sz="21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cxnSp>
          <p:nvCxnSpPr>
            <p:cNvPr id="55" name="ลูกศรเชื่อมต่อแบบตรง 54"/>
            <p:cNvCxnSpPr/>
            <p:nvPr/>
          </p:nvCxnSpPr>
          <p:spPr>
            <a:xfrm>
              <a:off x="959137" y="1806694"/>
              <a:ext cx="180000" cy="0"/>
            </a:xfrm>
            <a:prstGeom prst="straightConnector1">
              <a:avLst/>
            </a:prstGeom>
            <a:ln w="28575">
              <a:solidFill>
                <a:srgbClr val="F53FD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44B2203-D788-4570-AF9D-1E86B4E0285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D5E1ABA1-D817-466D-B63E-EA63D15ECF0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305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-113819"/>
            <a:ext cx="12192000" cy="1200329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1FFAE"/>
              </a:gs>
              <a:gs pos="100000">
                <a:srgbClr val="99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</a:t>
            </a:r>
            <a:r>
              <a:rPr lang="th-TH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อาหารปลอดภัยจากสารเคมีและยาฆ่าแมลง</a:t>
            </a:r>
            <a:endParaRPr lang="th-TH" sz="36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</a:t>
            </a:r>
            <a:r>
              <a:rPr lang="th-TH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ปลอดภัยจากสารเคมียาฆ่าแมลง 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(เป้าหมาย </a:t>
            </a:r>
            <a:r>
              <a:rPr lang="th-TH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ร้อยละ </a:t>
            </a:r>
            <a:r>
              <a:rPr lang="en-US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96 </a:t>
            </a: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)</a:t>
            </a:r>
            <a:endParaRPr lang="th-TH" sz="36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87497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169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98.26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78845"/>
              </p:ext>
            </p:extLst>
          </p:nvPr>
        </p:nvGraphicFramePr>
        <p:xfrm>
          <a:off x="1044592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1884" y="1319584"/>
          <a:ext cx="4618772" cy="30021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พบปัญหาความไม่ปลอดภัยด้านอาหาร การปนเปื้อนสารตกค้างจาก ยาฆ่าแมลงในผักและผลไม้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และเ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ริ่มพบในผักพื้นบ้าน เช่น ใบบัวบก ใบรา        ใบเหลียง ลูกกล้วยอ่อน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จัดทำคำสั่งแต่งตั้งคณะทำงานแก้ไขปัญหาความปลอดภัยจากสารเคมีและยาฆ่าแมลง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รณรงค์การล้าง ผัก/ผลไม้</a:t>
                      </a:r>
                      <a:endParaRPr lang="th-TH" sz="18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เ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ฝ้าระวังความปลอดภัยด้านอาหารตามแผน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Mobile Unit</a:t>
                      </a:r>
                    </a:p>
                    <a:p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การดำเนินงานโรงพยาบาลอาหารปลอดภัย</a:t>
                      </a:r>
                    </a:p>
                    <a:p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พัฒนาสถานที่ผลิต (คัดและบรรจุ) ผัก/ผลไม้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965492" y="2268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995135" y="1273948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5251" y="1262623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6304" y="3407728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1549" y="4816871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30577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77D31671-8D7D-4A91-898A-7B7267B3DB3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D708562-6FE1-4041-A9AB-B361F63268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9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6272965" y="1350490"/>
            <a:ext cx="6166913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F256248-88E3-436F-88C3-8CAFF85C98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6ABE56-2445-4747-B505-3083EA4B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2793" y="2227423"/>
            <a:ext cx="4429662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84C8960-F0AE-40DD-8DA9-44111B43CD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60607" y="2155371"/>
          <a:ext cx="5143536" cy="437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306802D-92C3-48AE-8570-8102DCCD605A}"/>
              </a:ext>
            </a:extLst>
          </p:cNvPr>
          <p:cNvSpPr txBox="1">
            <a:spLocks/>
          </p:cNvSpPr>
          <p:nvPr/>
        </p:nvSpPr>
        <p:spPr>
          <a:xfrm>
            <a:off x="960607" y="1503118"/>
            <a:ext cx="5135393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อายุคาดเฉลี่ยเมื่อแรกเกิด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5F10632-3B82-4F11-8DF0-E5043DCD6991}"/>
              </a:ext>
            </a:extLst>
          </p:cNvPr>
          <p:cNvSpPr txBox="1">
            <a:spLocks/>
          </p:cNvSpPr>
          <p:nvPr/>
        </p:nvSpPr>
        <p:spPr>
          <a:xfrm>
            <a:off x="6582736" y="1503118"/>
            <a:ext cx="5135393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จังหวัดชุมพร ปี 2560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=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76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th-TH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ปี</a:t>
            </a: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84843C8-6B5F-404B-BBBC-A20BB364675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การออกแบบเริ่มต้น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การออกแบบเริ่มต้น">
    <a:majorFont>
      <a:latin typeface="Arial"/>
      <a:ea typeface=""/>
      <a:cs typeface="Angsana New"/>
    </a:majorFont>
    <a:minorFont>
      <a:latin typeface="Arial"/>
      <a:ea typeface=""/>
      <a:cs typeface="Angsana Ne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4232</Words>
  <Application>Microsoft Office PowerPoint</Application>
  <PresentationFormat>Widescreen</PresentationFormat>
  <Paragraphs>739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Niramit AS</vt:lpstr>
      <vt:lpstr>TH Sarabun New</vt:lpstr>
      <vt:lpstr>TH SarabunIT๙</vt:lpstr>
      <vt:lpstr>TH SarabunPSK</vt:lpstr>
      <vt:lpstr>ThaiSans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สถานะสุขภาพ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PRIMARY CARE</vt:lpstr>
      <vt:lpstr>PRIMARY CARE</vt:lpstr>
      <vt:lpstr>PRIMARY CARE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 คณะ 3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Duo</cp:lastModifiedBy>
  <cp:revision>27</cp:revision>
  <dcterms:created xsi:type="dcterms:W3CDTF">2019-02-26T07:09:19Z</dcterms:created>
  <dcterms:modified xsi:type="dcterms:W3CDTF">2019-02-26T15:25:38Z</dcterms:modified>
</cp:coreProperties>
</file>