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0" y="0"/>
            <a:ext cx="9144000" cy="8686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117" y="60960"/>
            <a:ext cx="1238867" cy="1600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030" y="335281"/>
            <a:ext cx="6945517" cy="19389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6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CordiaUPC" pitchFamily="34" charset="-34"/>
                <a:cs typeface="CordiaUPC" pitchFamily="34" charset="-34"/>
              </a:rPr>
              <a:t>การดำเนินงานพัฒนาสาธารณสุข</a:t>
            </a:r>
            <a:endParaRPr lang="th-TH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11" name="Rounded Rectangle 4"/>
          <p:cNvSpPr/>
          <p:nvPr/>
        </p:nvSpPr>
        <p:spPr>
          <a:xfrm>
            <a:off x="5670645" y="1460311"/>
            <a:ext cx="3316406" cy="4757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ถ่ายทอดนโยบาย และทำ</a:t>
            </a:r>
            <a:r>
              <a:rPr lang="en-US" sz="32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 MOU </a:t>
            </a:r>
            <a:r>
              <a:rPr lang="th-TH" sz="32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ปี </a:t>
            </a:r>
            <a:r>
              <a:rPr lang="en-US" sz="32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2562</a:t>
            </a:r>
            <a:endParaRPr lang="en-US" sz="2800" b="1" dirty="0" smtClean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CordiaUPC" pitchFamily="34" charset="-34"/>
            </a:endParaRPr>
          </a:p>
          <a:p>
            <a:pPr algn="ctr"/>
            <a:r>
              <a:rPr lang="th-TH" sz="28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 ระหว่าง</a:t>
            </a:r>
          </a:p>
          <a:p>
            <a:pPr algn="ctr"/>
            <a:endParaRPr lang="th-TH" sz="2800" b="1" dirty="0" smtClean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CordiaUPC" pitchFamily="34" charset="-34"/>
            </a:endParaRPr>
          </a:p>
          <a:p>
            <a:pPr algn="ctr"/>
            <a:r>
              <a:rPr lang="th-TH" sz="2800" b="1" dirty="0" smtClean="0">
                <a:solidFill>
                  <a:srgbClr val="0070C0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b="1" dirty="0">
              <a:solidFill>
                <a:srgbClr val="0070C0"/>
              </a:solidFill>
              <a:latin typeface="CordiaUPC" pitchFamily="34" charset="-34"/>
              <a:ea typeface="Tahoma" pitchFamily="34" charset="0"/>
              <a:cs typeface="CordiaUPC" pitchFamily="34" charset="-34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CordiaUPC" pitchFamily="34" charset="-34"/>
            </a:endParaRPr>
          </a:p>
          <a:p>
            <a:pPr algn="ctr"/>
            <a:r>
              <a:rPr lang="th-TH" sz="28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วันที่ </a:t>
            </a:r>
            <a:r>
              <a:rPr lang="en-US" sz="28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5- 6 </a:t>
            </a:r>
            <a:r>
              <a:rPr lang="th-TH" sz="28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กุมภาพันธ์ </a:t>
            </a:r>
            <a:r>
              <a:rPr lang="en-US" sz="2800" b="1" dirty="0" smtClean="0">
                <a:solidFill>
                  <a:schemeClr val="tx1"/>
                </a:solidFill>
                <a:latin typeface="CordiaUPC" pitchFamily="34" charset="-34"/>
                <a:ea typeface="Tahoma" pitchFamily="34" charset="0"/>
                <a:cs typeface="CordiaUPC" pitchFamily="34" charset="-34"/>
              </a:rPr>
              <a:t>2562</a:t>
            </a:r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CordiaUPC" pitchFamily="34" charset="-34"/>
            </a:endParaRP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174010" y="1787860"/>
            <a:ext cx="5297577" cy="3780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     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th-T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Boonyapa</dc:creator>
  <cp:lastModifiedBy>Boonyapa</cp:lastModifiedBy>
  <cp:revision>4</cp:revision>
  <dcterms:created xsi:type="dcterms:W3CDTF">2006-08-16T00:00:00Z</dcterms:created>
  <dcterms:modified xsi:type="dcterms:W3CDTF">2019-02-25T11:58:58Z</dcterms:modified>
</cp:coreProperties>
</file>