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10002838" cy="687705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446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08/04/62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27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08/04/62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835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08/04/62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746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08/04/62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603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08/04/62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142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08/04/62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783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08/04/62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061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08/04/62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972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08/04/62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096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08/04/62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432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9FEB-8CFD-4184-8963-48038C0D8CBD}" type="datetimeFigureOut">
              <a:rPr lang="th-TH" smtClean="0"/>
              <a:t>08/04/62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038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89FEB-8CFD-4184-8963-48038C0D8CBD}" type="datetimeFigureOut">
              <a:rPr lang="th-TH" smtClean="0"/>
              <a:t>08/04/62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9853A-CF70-403B-8AFD-F380F2B261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27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5999" cy="685800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16" y="388184"/>
            <a:ext cx="1149629" cy="1152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6131" y="1438352"/>
            <a:ext cx="537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latin typeface="KodchiangUPC" pitchFamily="18" charset="-34"/>
                <a:cs typeface="KodchiangUPC" pitchFamily="18" charset="-34"/>
              </a:rPr>
              <a:t>ขอมอบเกียรติบัตรนี้ไว้เพื่อแสดงว่า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6763" y="2204864"/>
            <a:ext cx="361028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b="1" dirty="0">
                <a:latin typeface="KodchiangUPC" pitchFamily="18" charset="-34"/>
                <a:cs typeface="KodchiangUPC" pitchFamily="18" charset="-34"/>
              </a:rPr>
              <a:t>นายธีระวิทย์  กิตติพยัคฆ์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ตำแหน่ง นักวิเคราะห์นโยบายและแผน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8922" y="3197294"/>
            <a:ext cx="68900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ได้รับการยกย่องให้เป็นบุคลากรดีเด่นของสำนักงานสาธารณสุขจังหวัดชุมพร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ประจำเดือน เมษายน ๒๕๖๒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ขอให้มีความสุข ความเจริญ และประสบความสำเร็จสืบไป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     ให้ไว้ ณ วันที่ ๑๐ เมษยน ๒๕๖๒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8269" y="5640901"/>
            <a:ext cx="3289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KodchiangUPC" pitchFamily="18" charset="-34"/>
                <a:cs typeface="KodchiangUPC" pitchFamily="18" charset="-34"/>
              </a:rPr>
              <a:t>(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นายจิ</a:t>
            </a:r>
            <a:r>
              <a:rPr lang="th-TH" b="1" dirty="0" err="1">
                <a:latin typeface="KodchiangUPC" pitchFamily="18" charset="-34"/>
                <a:cs typeface="KodchiangUPC" pitchFamily="18" charset="-34"/>
              </a:rPr>
              <a:t>รชาติ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  เรืองวัชรินทร์</a:t>
            </a:r>
            <a:r>
              <a:rPr lang="en-US" b="1" dirty="0">
                <a:latin typeface="KodchiangUPC" pitchFamily="18" charset="-34"/>
                <a:cs typeface="KodchiangUPC" pitchFamily="18" charset="-34"/>
              </a:rPr>
              <a:t> )</a:t>
            </a:r>
            <a:endParaRPr lang="th-TH" b="1" dirty="0">
              <a:latin typeface="KodchiangUPC" pitchFamily="18" charset="-34"/>
              <a:cs typeface="KodchiangUPC" pitchFamily="18" charset="-34"/>
            </a:endParaRP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นายแพทย์สาธารณสุขจังหวัดชุมพร</a:t>
            </a:r>
          </a:p>
        </p:txBody>
      </p:sp>
    </p:spTree>
    <p:extLst>
      <p:ext uri="{BB962C8B-B14F-4D97-AF65-F5344CB8AC3E}">
        <p14:creationId xmlns:p14="http://schemas.microsoft.com/office/powerpoint/2010/main" val="176612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5999" cy="685800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16" y="388184"/>
            <a:ext cx="1149629" cy="1152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6131" y="1438352"/>
            <a:ext cx="537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latin typeface="KodchiangUPC" pitchFamily="18" charset="-34"/>
                <a:cs typeface="KodchiangUPC" pitchFamily="18" charset="-34"/>
              </a:rPr>
              <a:t>ขอมอบเกียรติบัตรนี้ไว้เพื่อแสดงว่า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6772" y="2204864"/>
            <a:ext cx="403027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b="1" dirty="0">
                <a:latin typeface="KodchiangUPC" pitchFamily="18" charset="-34"/>
                <a:cs typeface="KodchiangUPC" pitchFamily="18" charset="-34"/>
              </a:rPr>
              <a:t>นายปัญญา  ลาวิลัย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ตำแหน่ง นักวิชาการสาธารณสุขชำนาญการ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8922" y="3197294"/>
            <a:ext cx="68900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ได้รับการยกย่องให้เป็นบุคลากรดีเด่นของสำนักงานสาธารณสุขจังหวัดชุมพร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ประจำเดือน เมษายน ๒๕๖๒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ขอให้มีความสุข ความเจริญ และประสบความสำเร็จสืบไป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     ให้ไว้ ณ วันที่ ๑๐ เมษยน ๒๕๖๒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8269" y="5640901"/>
            <a:ext cx="3289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KodchiangUPC" pitchFamily="18" charset="-34"/>
                <a:cs typeface="KodchiangUPC" pitchFamily="18" charset="-34"/>
              </a:rPr>
              <a:t>(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นายจิ</a:t>
            </a:r>
            <a:r>
              <a:rPr lang="th-TH" b="1" dirty="0" err="1">
                <a:latin typeface="KodchiangUPC" pitchFamily="18" charset="-34"/>
                <a:cs typeface="KodchiangUPC" pitchFamily="18" charset="-34"/>
              </a:rPr>
              <a:t>รชาติ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  เรืองวัชรินทร์</a:t>
            </a:r>
            <a:r>
              <a:rPr lang="en-US" b="1" dirty="0">
                <a:latin typeface="KodchiangUPC" pitchFamily="18" charset="-34"/>
                <a:cs typeface="KodchiangUPC" pitchFamily="18" charset="-34"/>
              </a:rPr>
              <a:t> )</a:t>
            </a:r>
            <a:endParaRPr lang="th-TH" b="1" dirty="0">
              <a:latin typeface="KodchiangUPC" pitchFamily="18" charset="-34"/>
              <a:cs typeface="KodchiangUPC" pitchFamily="18" charset="-34"/>
            </a:endParaRP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นายแพทย์สาธารณสุขจังหวัดชุมพร</a:t>
            </a:r>
          </a:p>
        </p:txBody>
      </p:sp>
    </p:spTree>
    <p:extLst>
      <p:ext uri="{BB962C8B-B14F-4D97-AF65-F5344CB8AC3E}">
        <p14:creationId xmlns:p14="http://schemas.microsoft.com/office/powerpoint/2010/main" val="407917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5999" cy="685800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16" y="388184"/>
            <a:ext cx="1149629" cy="1152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6131" y="1438352"/>
            <a:ext cx="537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latin typeface="KodchiangUPC" pitchFamily="18" charset="-34"/>
                <a:cs typeface="KodchiangUPC" pitchFamily="18" charset="-34"/>
              </a:rPr>
              <a:t>ขอมอบเกียรติบัตรนี้ไว้เพื่อแสดงว่า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6772" y="2204864"/>
            <a:ext cx="403027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b="1" dirty="0">
                <a:latin typeface="KodchiangUPC" pitchFamily="18" charset="-34"/>
                <a:cs typeface="KodchiangUPC" pitchFamily="18" charset="-34"/>
              </a:rPr>
              <a:t>นางรุ่งนภา  หนูม่วง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ตำแหน่ง นักวิชาการสาธารณสุขชำนาญการ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8922" y="3197294"/>
            <a:ext cx="68900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ได้รับการยกย่องให้เป็นบุคลากรดีเด่นของสำนักงานสาธารณสุขจังหวัดชุมพร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ประจำเดือน เมษายน ๒๕๖๒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ขอให้มีความสุข ความเจริญ และประสบความสำเร็จสืบไป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     ให้ไว้ ณ วันที่ ๑๐ เมษยน ๒๕๖๒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8269" y="5640901"/>
            <a:ext cx="3289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KodchiangUPC" pitchFamily="18" charset="-34"/>
                <a:cs typeface="KodchiangUPC" pitchFamily="18" charset="-34"/>
              </a:rPr>
              <a:t>(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นายจิ</a:t>
            </a:r>
            <a:r>
              <a:rPr lang="th-TH" b="1" dirty="0" err="1">
                <a:latin typeface="KodchiangUPC" pitchFamily="18" charset="-34"/>
                <a:cs typeface="KodchiangUPC" pitchFamily="18" charset="-34"/>
              </a:rPr>
              <a:t>รชาติ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  เรืองวัชรินทร์</a:t>
            </a:r>
            <a:r>
              <a:rPr lang="en-US" b="1" dirty="0">
                <a:latin typeface="KodchiangUPC" pitchFamily="18" charset="-34"/>
                <a:cs typeface="KodchiangUPC" pitchFamily="18" charset="-34"/>
              </a:rPr>
              <a:t> )</a:t>
            </a:r>
            <a:endParaRPr lang="th-TH" b="1" dirty="0">
              <a:latin typeface="KodchiangUPC" pitchFamily="18" charset="-34"/>
              <a:cs typeface="KodchiangUPC" pitchFamily="18" charset="-34"/>
            </a:endParaRP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นายแพทย์สาธารณสุขจังหวัดชุมพร</a:t>
            </a:r>
          </a:p>
        </p:txBody>
      </p:sp>
    </p:spTree>
    <p:extLst>
      <p:ext uri="{BB962C8B-B14F-4D97-AF65-F5344CB8AC3E}">
        <p14:creationId xmlns:p14="http://schemas.microsoft.com/office/powerpoint/2010/main" val="155436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5999" cy="685800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16" y="388184"/>
            <a:ext cx="1149629" cy="1152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6131" y="1438352"/>
            <a:ext cx="537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latin typeface="KodchiangUPC" pitchFamily="18" charset="-34"/>
                <a:cs typeface="KodchiangUPC" pitchFamily="18" charset="-34"/>
              </a:rPr>
              <a:t>ขอมอบเกียรติบัตรนี้ไว้เพื่อแสดงว่า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6772" y="2204864"/>
            <a:ext cx="403027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b="1" dirty="0">
                <a:latin typeface="KodchiangUPC" pitchFamily="18" charset="-34"/>
                <a:cs typeface="KodchiangUPC" pitchFamily="18" charset="-34"/>
              </a:rPr>
              <a:t>นายไพศาล  สนานพร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ตำแหน่ง นักวิชาการสาธารณสุขชำนาญการ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8922" y="3197294"/>
            <a:ext cx="68900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ได้รับการยกย่องให้เป็นบุคลากรดีเด่นของสำนักงานสาธารณสุขจังหวัดชุมพร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ประจำเดือน เมษายน ๒๕๖๒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ขอให้มีความสุข ความเจริญ และประสบความสำเร็จสืบไป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     ให้ไว้ ณ วันที่ ๑๐ เมษยน ๒๕๖๒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8269" y="5640901"/>
            <a:ext cx="3289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KodchiangUPC" pitchFamily="18" charset="-34"/>
                <a:cs typeface="KodchiangUPC" pitchFamily="18" charset="-34"/>
              </a:rPr>
              <a:t>(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นายจิ</a:t>
            </a:r>
            <a:r>
              <a:rPr lang="th-TH" b="1" dirty="0" err="1">
                <a:latin typeface="KodchiangUPC" pitchFamily="18" charset="-34"/>
                <a:cs typeface="KodchiangUPC" pitchFamily="18" charset="-34"/>
              </a:rPr>
              <a:t>รชาติ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  เรืองวัชรินทร์</a:t>
            </a:r>
            <a:r>
              <a:rPr lang="en-US" b="1" dirty="0">
                <a:latin typeface="KodchiangUPC" pitchFamily="18" charset="-34"/>
                <a:cs typeface="KodchiangUPC" pitchFamily="18" charset="-34"/>
              </a:rPr>
              <a:t> )</a:t>
            </a:r>
            <a:endParaRPr lang="th-TH" b="1" dirty="0">
              <a:latin typeface="KodchiangUPC" pitchFamily="18" charset="-34"/>
              <a:cs typeface="KodchiangUPC" pitchFamily="18" charset="-34"/>
            </a:endParaRP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นายแพทย์สาธารณสุขจังหวัดชุมพร</a:t>
            </a:r>
          </a:p>
        </p:txBody>
      </p:sp>
    </p:spTree>
    <p:extLst>
      <p:ext uri="{BB962C8B-B14F-4D97-AF65-F5344CB8AC3E}">
        <p14:creationId xmlns:p14="http://schemas.microsoft.com/office/powerpoint/2010/main" val="143292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5999" cy="685800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16" y="388184"/>
            <a:ext cx="1149629" cy="1152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6131" y="1438352"/>
            <a:ext cx="537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latin typeface="KodchiangUPC" pitchFamily="18" charset="-34"/>
                <a:cs typeface="KodchiangUPC" pitchFamily="18" charset="-34"/>
              </a:rPr>
              <a:t>ขอมอบเกียรติบัตรนี้ไว้เพื่อแสดงว่า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6766" y="2204864"/>
            <a:ext cx="361028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b="1" dirty="0">
                <a:latin typeface="KodchiangUPC" pitchFamily="18" charset="-34"/>
                <a:cs typeface="KodchiangUPC" pitchFamily="18" charset="-34"/>
              </a:rPr>
              <a:t>น.ส.เพ็ญพักตร์  พลคณา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ตำแหน่ง นักวิเคราะห์นโยบายและแผน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8922" y="3197294"/>
            <a:ext cx="68900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ได้รับการยกย่องให้เป็นบุคลากรดีเด่นของสำนักงานสาธารณสุขจังหวัดชุมพร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ประจำเดือน เมษายน ๒๕๖๒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ขอให้มีความสุข ความเจริญ และประสบความสำเร็จสืบไป</a:t>
            </a: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      ให้ไว้ ณ วันที่ ๑๐ เมษยน ๒๕๖๒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8269" y="5640901"/>
            <a:ext cx="3289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KodchiangUPC" pitchFamily="18" charset="-34"/>
                <a:cs typeface="KodchiangUPC" pitchFamily="18" charset="-34"/>
              </a:rPr>
              <a:t>(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นายจิ</a:t>
            </a:r>
            <a:r>
              <a:rPr lang="th-TH" b="1" dirty="0" err="1">
                <a:latin typeface="KodchiangUPC" pitchFamily="18" charset="-34"/>
                <a:cs typeface="KodchiangUPC" pitchFamily="18" charset="-34"/>
              </a:rPr>
              <a:t>รชาติ</a:t>
            </a:r>
            <a:r>
              <a:rPr lang="th-TH" b="1" dirty="0">
                <a:latin typeface="KodchiangUPC" pitchFamily="18" charset="-34"/>
                <a:cs typeface="KodchiangUPC" pitchFamily="18" charset="-34"/>
              </a:rPr>
              <a:t>   เรืองวัชรินทร์</a:t>
            </a:r>
            <a:r>
              <a:rPr lang="en-US" b="1" dirty="0">
                <a:latin typeface="KodchiangUPC" pitchFamily="18" charset="-34"/>
                <a:cs typeface="KodchiangUPC" pitchFamily="18" charset="-34"/>
              </a:rPr>
              <a:t> )</a:t>
            </a:r>
            <a:endParaRPr lang="th-TH" b="1" dirty="0">
              <a:latin typeface="KodchiangUPC" pitchFamily="18" charset="-34"/>
              <a:cs typeface="KodchiangUPC" pitchFamily="18" charset="-34"/>
            </a:endParaRPr>
          </a:p>
          <a:p>
            <a:pPr algn="ctr"/>
            <a:r>
              <a:rPr lang="th-TH" b="1" dirty="0">
                <a:latin typeface="KodchiangUPC" pitchFamily="18" charset="-34"/>
                <a:cs typeface="KodchiangUPC" pitchFamily="18" charset="-34"/>
              </a:rPr>
              <a:t>นายแพทย์สาธารณสุขจังหวัดชุมพร</a:t>
            </a:r>
          </a:p>
        </p:txBody>
      </p:sp>
    </p:spTree>
    <p:extLst>
      <p:ext uri="{BB962C8B-B14F-4D97-AF65-F5344CB8AC3E}">
        <p14:creationId xmlns:p14="http://schemas.microsoft.com/office/powerpoint/2010/main" val="196950084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319</Words>
  <Application>Microsoft Office PowerPoint</Application>
  <PresentationFormat>A4 Paper (210x297 mm)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KodchiangUPC</vt:lpstr>
      <vt:lpstr>ชุดรูปแบบของ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nontaw</dc:creator>
  <cp:lastModifiedBy>Duo</cp:lastModifiedBy>
  <cp:revision>20</cp:revision>
  <cp:lastPrinted>2019-03-06T04:04:08Z</cp:lastPrinted>
  <dcterms:created xsi:type="dcterms:W3CDTF">2019-03-05T13:29:07Z</dcterms:created>
  <dcterms:modified xsi:type="dcterms:W3CDTF">2019-04-08T16:18:10Z</dcterms:modified>
</cp:coreProperties>
</file>