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5805264"/>
            <a:ext cx="4427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39952" y="4653136"/>
            <a:ext cx="44279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85679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1" y="33265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346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2014-04-01T16:35:38Z</dcterms:created>
  <dcterms:modified xsi:type="dcterms:W3CDTF">2015-08-19T07:52:44Z</dcterms:modified>
</cp:coreProperties>
</file>