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1874" r:id="rId3"/>
    <p:sldId id="1873" r:id="rId4"/>
    <p:sldId id="1897" r:id="rId5"/>
    <p:sldId id="323" r:id="rId6"/>
    <p:sldId id="1875" r:id="rId7"/>
    <p:sldId id="1895" r:id="rId8"/>
    <p:sldId id="1888" r:id="rId9"/>
  </p:sldIdLst>
  <p:sldSz cx="12241213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F1F"/>
    <a:srgbClr val="C0FFAE"/>
    <a:srgbClr val="FFFFFF"/>
    <a:srgbClr val="C0FFAD"/>
    <a:srgbClr val="B9FFA4"/>
    <a:srgbClr val="9AFF7C"/>
    <a:srgbClr val="99FF7A"/>
    <a:srgbClr val="0000CC"/>
    <a:srgbClr val="C2FFB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>
        <p:guide orient="horz" pos="2160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rgbClr val="C0FFAE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rgbClr val="C0FFAE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rgbClr val="C0FFAE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#1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1"/>
    <dgm:cxn modelId="{4E614FD7-E6CD-4B5A-9447-916FBC4052A9}" type="presOf" srcId="{0E078886-6640-4B93-8BA8-E4218838F1D2}" destId="{83EA42A4-E2DF-4C91-99F2-3F132AC442B0}" srcOrd="0" destOrd="0" presId="urn:microsoft.com/office/officeart/2005/8/layout/vList3#1"/>
    <dgm:cxn modelId="{D1A669DA-69AB-4234-B834-F25FA35B9397}" type="presOf" srcId="{A50F79BC-7CDA-4A52-81ED-04113B85207A}" destId="{FBCBC6B9-C622-400E-9D6A-2B5D0BFC670C}" srcOrd="0" destOrd="0" presId="urn:microsoft.com/office/officeart/2005/8/layout/vList3#1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#1"/>
    <dgm:cxn modelId="{EF8CF358-B9AC-4B8E-9B21-FE7BD574B985}" type="presParOf" srcId="{611FED73-8076-4577-AD46-DD83FB62EC47}" destId="{8CCB8747-F5B3-49A5-B163-9F39BC4E3E21}" srcOrd="0" destOrd="0" presId="urn:microsoft.com/office/officeart/2005/8/layout/vList3#1"/>
    <dgm:cxn modelId="{5430E2EB-0BF5-4B09-9DAA-AF27FA06EEA2}" type="presParOf" srcId="{611FED73-8076-4577-AD46-DD83FB62EC47}" destId="{0273A891-A062-4940-A325-BE4D77BBCB9F}" srcOrd="1" destOrd="0" presId="urn:microsoft.com/office/officeart/2005/8/layout/vList3#1"/>
    <dgm:cxn modelId="{181B6DCF-4D28-4FA7-8E97-5511FBE2C629}" type="presParOf" srcId="{EC433BD6-9E05-4826-AE6B-BA7DE01FFEC5}" destId="{B58A2BDA-3E12-46FD-8949-BFC7D36DD66F}" srcOrd="1" destOrd="0" presId="urn:microsoft.com/office/officeart/2005/8/layout/vList3#1"/>
    <dgm:cxn modelId="{75294FF4-4298-4472-8CBC-26A726A278E3}" type="presParOf" srcId="{EC433BD6-9E05-4826-AE6B-BA7DE01FFEC5}" destId="{FDE3C27E-B86B-442A-9AA3-8EF248798CF3}" srcOrd="2" destOrd="0" presId="urn:microsoft.com/office/officeart/2005/8/layout/vList3#1"/>
    <dgm:cxn modelId="{65DCFE74-E2F1-4487-BCA3-BE7F75BA5819}" type="presParOf" srcId="{FDE3C27E-B86B-442A-9AA3-8EF248798CF3}" destId="{2E8124C5-40E1-47C2-A1A9-E275F31DA369}" srcOrd="0" destOrd="0" presId="urn:microsoft.com/office/officeart/2005/8/layout/vList3#1"/>
    <dgm:cxn modelId="{514F49FA-79EA-47F0-8522-31B3DFFA7310}" type="presParOf" srcId="{FDE3C27E-B86B-442A-9AA3-8EF248798CF3}" destId="{FBCBC6B9-C622-400E-9D6A-2B5D0BFC670C}" srcOrd="1" destOrd="0" presId="urn:microsoft.com/office/officeart/2005/8/layout/vList3#1"/>
    <dgm:cxn modelId="{DFB1F431-FD22-419D-827B-8C69632BB5BA}" type="presParOf" srcId="{EC433BD6-9E05-4826-AE6B-BA7DE01FFEC5}" destId="{43B17608-0CAE-4290-A0A9-C84581FEE3E6}" srcOrd="3" destOrd="0" presId="urn:microsoft.com/office/officeart/2005/8/layout/vList3#1"/>
    <dgm:cxn modelId="{C5E320BA-60A1-4B07-ABD0-E6ED30B0016B}" type="presParOf" srcId="{EC433BD6-9E05-4826-AE6B-BA7DE01FFEC5}" destId="{E59719AE-0C4B-4B57-9112-9E7E6225A049}" srcOrd="4" destOrd="0" presId="urn:microsoft.com/office/officeart/2005/8/layout/vList3#1"/>
    <dgm:cxn modelId="{DC709370-E1C6-484D-9F22-0812C865E546}" type="presParOf" srcId="{E59719AE-0C4B-4B57-9112-9E7E6225A049}" destId="{4B3E92E2-C2A6-454B-8F7B-E85A605ACCE1}" srcOrd="0" destOrd="0" presId="urn:microsoft.com/office/officeart/2005/8/layout/vList3#1"/>
    <dgm:cxn modelId="{7BD08E2F-A074-48E4-86B6-95C75AE6B717}" type="presParOf" srcId="{E59719AE-0C4B-4B57-9112-9E7E6225A049}" destId="{83EA42A4-E2DF-4C91-99F2-3F132AC442B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rgbClr val="C0FFAE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#2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#2"/>
    <dgm:cxn modelId="{0A085084-5A26-483F-9DA1-335DE153A03E}" type="presParOf" srcId="{EC433BD6-9E05-4826-AE6B-BA7DE01FFEC5}" destId="{611FED73-8076-4577-AD46-DD83FB62EC47}" srcOrd="0" destOrd="0" presId="urn:microsoft.com/office/officeart/2005/8/layout/vList3#2"/>
    <dgm:cxn modelId="{EF8CF358-B9AC-4B8E-9B21-FE7BD574B985}" type="presParOf" srcId="{611FED73-8076-4577-AD46-DD83FB62EC47}" destId="{8CCB8747-F5B3-49A5-B163-9F39BC4E3E21}" srcOrd="0" destOrd="0" presId="urn:microsoft.com/office/officeart/2005/8/layout/vList3#2"/>
    <dgm:cxn modelId="{5430E2EB-0BF5-4B09-9DAA-AF27FA06EEA2}" type="presParOf" srcId="{611FED73-8076-4577-AD46-DD83FB62EC47}" destId="{0273A891-A062-4940-A325-BE4D77BBCB9F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41026" y="312"/>
          <a:ext cx="5790393" cy="730174"/>
        </a:xfrm>
        <a:prstGeom prst="homePlate">
          <a:avLst/>
        </a:prstGeom>
        <a:solidFill>
          <a:srgbClr val="C0FFAE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23569" y="312"/>
        <a:ext cx="5607850" cy="730174"/>
      </dsp:txXfrm>
    </dsp:sp>
    <dsp:sp modelId="{8CCB8747-F5B3-49A5-B163-9F39BC4E3E21}">
      <dsp:nvSpPr>
        <dsp:cNvPr id="0" name=""/>
        <dsp:cNvSpPr/>
      </dsp:nvSpPr>
      <dsp:spPr>
        <a:xfrm>
          <a:off x="1275938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41026" y="913029"/>
          <a:ext cx="5790393" cy="730174"/>
        </a:xfrm>
        <a:prstGeom prst="homePlate">
          <a:avLst/>
        </a:prstGeom>
        <a:solidFill>
          <a:srgbClr val="C0FFAE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23569" y="913029"/>
        <a:ext cx="5607850" cy="730174"/>
      </dsp:txXfrm>
    </dsp:sp>
    <dsp:sp modelId="{2E8124C5-40E1-47C2-A1A9-E275F31DA369}">
      <dsp:nvSpPr>
        <dsp:cNvPr id="0" name=""/>
        <dsp:cNvSpPr/>
      </dsp:nvSpPr>
      <dsp:spPr>
        <a:xfrm>
          <a:off x="1275938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41026" y="1825747"/>
          <a:ext cx="5790393" cy="730174"/>
        </a:xfrm>
        <a:prstGeom prst="homePlate">
          <a:avLst/>
        </a:prstGeom>
        <a:solidFill>
          <a:srgbClr val="C0FFAE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23569" y="1825747"/>
        <a:ext cx="5607850" cy="730174"/>
      </dsp:txXfrm>
    </dsp:sp>
    <dsp:sp modelId="{4B3E92E2-C2A6-454B-8F7B-E85A605ACCE1}">
      <dsp:nvSpPr>
        <dsp:cNvPr id="0" name=""/>
        <dsp:cNvSpPr/>
      </dsp:nvSpPr>
      <dsp:spPr>
        <a:xfrm>
          <a:off x="1275938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40436" y="0"/>
          <a:ext cx="5790393" cy="727818"/>
        </a:xfrm>
        <a:prstGeom prst="homePlate">
          <a:avLst/>
        </a:prstGeom>
        <a:solidFill>
          <a:srgbClr val="C0FFAE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22390" y="0"/>
        <a:ext cx="5608439" cy="727818"/>
      </dsp:txXfrm>
    </dsp:sp>
    <dsp:sp modelId="{8CCB8747-F5B3-49A5-B163-9F39BC4E3E21}">
      <dsp:nvSpPr>
        <dsp:cNvPr id="0" name=""/>
        <dsp:cNvSpPr/>
      </dsp:nvSpPr>
      <dsp:spPr>
        <a:xfrm>
          <a:off x="1276527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2675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675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52538"/>
            <a:ext cx="6030913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3" tIns="46557" rIns="93113" bIns="465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9"/>
          </a:xfrm>
          <a:prstGeom prst="rect">
            <a:avLst/>
          </a:prstGeom>
        </p:spPr>
        <p:txBody>
          <a:bodyPr vert="horz" lIns="93113" tIns="46557" rIns="93113" bIns="4655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040"/>
            <a:ext cx="2984871" cy="502674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40"/>
            <a:ext cx="2984871" cy="502674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68215" y="10330059"/>
            <a:ext cx="2957765" cy="54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287" tIns="48643" rIns="97287" bIns="48643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</a:t>
            </a:fld>
            <a:endParaRPr lang="th-TH" altLang="en-US" sz="1300" dirty="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1252538"/>
            <a:ext cx="6030913" cy="33797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152" y="1122363"/>
            <a:ext cx="91809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152" y="3602038"/>
            <a:ext cx="91809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60118" y="365125"/>
            <a:ext cx="26395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584" y="365125"/>
            <a:ext cx="77655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08" y="1709738"/>
            <a:ext cx="1055804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208" y="4589464"/>
            <a:ext cx="105580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583" y="1825625"/>
            <a:ext cx="52025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114" y="1825625"/>
            <a:ext cx="52025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8" y="365126"/>
            <a:ext cx="1055804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179" y="1681163"/>
            <a:ext cx="51786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179" y="2505075"/>
            <a:ext cx="51786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114" y="1681163"/>
            <a:ext cx="52041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114" y="2505075"/>
            <a:ext cx="52041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9" y="457200"/>
            <a:ext cx="39481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10" y="987426"/>
            <a:ext cx="619711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79" y="2057400"/>
            <a:ext cx="39481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9" y="457200"/>
            <a:ext cx="39481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04110" y="987426"/>
            <a:ext cx="619711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79" y="2057400"/>
            <a:ext cx="39481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84" y="365126"/>
            <a:ext cx="10558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84" y="1825625"/>
            <a:ext cx="105580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583" y="6356351"/>
            <a:ext cx="2754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4902" y="6356351"/>
            <a:ext cx="4131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5357" y="6356351"/>
            <a:ext cx="2754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70" y="0"/>
            <a:ext cx="1195099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6671" y="1"/>
            <a:ext cx="11927871" cy="702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5963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th-TH" sz="728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ยินดีต้อนรับ</a:t>
            </a:r>
          </a:p>
          <a:p>
            <a:pPr algn="r"/>
            <a:r>
              <a:rPr lang="th-TH" sz="3975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ผู้ตรวจราชการกระทรวงสาธารณสุข </a:t>
            </a:r>
          </a:p>
          <a:p>
            <a:pPr algn="r"/>
            <a:r>
              <a:rPr lang="th-TH" sz="3975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และสาธารณสุข</a:t>
            </a:r>
            <a:r>
              <a:rPr lang="th-TH" sz="3975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นิเทศก์</a:t>
            </a:r>
            <a:r>
              <a:rPr lang="th-TH" sz="3975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เขตสุขภาพที่ ๑๑</a:t>
            </a:r>
          </a:p>
          <a:p>
            <a:pPr algn="r"/>
            <a:r>
              <a:rPr lang="th-TH" sz="3975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พร้อมคณะ</a:t>
            </a:r>
          </a:p>
          <a:p>
            <a:pPr algn="ctr"/>
            <a:endParaRPr lang="th-TH" sz="3975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th-TH" sz="3975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th-TH" sz="2982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การประชุมเชิงปฏิบัติการติดตามยุทธศาสตร์</a:t>
            </a:r>
          </a:p>
          <a:p>
            <a:pPr algn="ctr"/>
            <a:r>
              <a:rPr lang="th-TH" sz="2982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การพัฒนาด้านสาธารณสุขและแผนปฏิบัติการ เขตสุขภาพที่ ๑๑ ปีงบประมาณ ๒๕๖๒</a:t>
            </a:r>
          </a:p>
          <a:p>
            <a:pPr algn="ctr"/>
            <a:r>
              <a:rPr lang="th-TH" sz="2982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ระหว่างวันที่ ๑๘ – ๑๙ เมษายน ๒๕๖๒ </a:t>
            </a:r>
          </a:p>
          <a:p>
            <a:pPr algn="ctr"/>
            <a:r>
              <a:rPr lang="th-TH" sz="2982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ณ สำนักงานสาธารณสุขจังหวัดชุมพร</a:t>
            </a:r>
            <a:endParaRPr lang="th-TH" sz="3975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logo MO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1421" y="0"/>
            <a:ext cx="882923" cy="88484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4785" y="2009005"/>
            <a:ext cx="2207311" cy="2899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794" y="707344"/>
            <a:ext cx="2603323" cy="3860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47968" y="1818280"/>
            <a:ext cx="7961628" cy="3260034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การแก้ปัญหาโรค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4923198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747192"/>
              </p:ext>
            </p:extLst>
          </p:nvPr>
        </p:nvGraphicFramePr>
        <p:xfrm>
          <a:off x="1560098" y="2754773"/>
          <a:ext cx="8707358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401767"/>
              </p:ext>
            </p:extLst>
          </p:nvPr>
        </p:nvGraphicFramePr>
        <p:xfrm>
          <a:off x="1560098" y="5507374"/>
          <a:ext cx="8707358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81689" y="2745248"/>
            <a:ext cx="47189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31152" y="3666279"/>
            <a:ext cx="5572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47998" y="4578921"/>
            <a:ext cx="5282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39575" y="5516730"/>
            <a:ext cx="5282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684294-05CD-4E28-9BB1-5BDF36E35C3F}"/>
              </a:ext>
            </a:extLst>
          </p:cNvPr>
          <p:cNvSpPr/>
          <p:nvPr/>
        </p:nvSpPr>
        <p:spPr>
          <a:xfrm>
            <a:off x="3488352" y="1546993"/>
            <a:ext cx="5498486" cy="1046397"/>
          </a:xfrm>
          <a:prstGeom prst="roundRect">
            <a:avLst/>
          </a:prstGeom>
          <a:gradFill>
            <a:gsLst>
              <a:gs pos="0">
                <a:srgbClr val="FFFF00"/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72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72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72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72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4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sz="4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14983" y="2598006"/>
            <a:ext cx="7227598" cy="1661989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การแก้ปัญหาโรค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NCDS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017" y="2087979"/>
            <a:ext cx="5377992" cy="189587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42017" y="1389305"/>
            <a:ext cx="5377992" cy="665724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42017" y="4678473"/>
            <a:ext cx="5377992" cy="14138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42017" y="4012134"/>
            <a:ext cx="5377992" cy="635458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161687"/>
            <a:ext cx="7895297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58956" y="2269473"/>
            <a:ext cx="13180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42291" y="2084327"/>
            <a:ext cx="200026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โรงเรียนรอบรู้</a:t>
            </a:r>
          </a:p>
          <a:p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ด้านสุขภาพมีสุข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2349" y="3617435"/>
            <a:ext cx="10765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err="1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solidFill>
                  <a:srgbClr val="1F3F1D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th-TH" sz="2400" b="1" dirty="0">
              <a:solidFill>
                <a:srgbClr val="7030A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846" y="5131979"/>
            <a:ext cx="2616888" cy="461665"/>
          </a:xfrm>
          <a:prstGeom prst="rect">
            <a:avLst/>
          </a:prstGeom>
          <a:solidFill>
            <a:srgbClr val="41BF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</a:t>
            </a:r>
            <a:endParaRPr lang="th-TH" sz="24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35104" y="3213021"/>
            <a:ext cx="327538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การดูแลสุขภาพชุมชน </a:t>
            </a:r>
            <a:r>
              <a:rPr lang="en-US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(Self Care)/</a:t>
            </a:r>
            <a:r>
              <a:rPr lang="th-TH" sz="2400" b="1" dirty="0">
                <a:solidFill>
                  <a:srgbClr val="00206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งานทันตสุขภาพวัยเรียน</a:t>
            </a:r>
            <a:endParaRPr lang="th-TH" sz="2400" b="1" dirty="0">
              <a:solidFill>
                <a:srgbClr val="1F3F1D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39" name="ลูกศรเชื่อมต่อแบบตรง 38"/>
          <p:cNvCxnSpPr>
            <a:cxnSpLocks/>
          </p:cNvCxnSpPr>
          <p:nvPr/>
        </p:nvCxnSpPr>
        <p:spPr>
          <a:xfrm flipV="1">
            <a:off x="7161328" y="2434186"/>
            <a:ext cx="660963" cy="6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ลูกศรเชื่อมต่อแบบตรง 40"/>
          <p:cNvCxnSpPr>
            <a:cxnSpLocks/>
          </p:cNvCxnSpPr>
          <p:nvPr/>
        </p:nvCxnSpPr>
        <p:spPr>
          <a:xfrm>
            <a:off x="6220618" y="4643446"/>
            <a:ext cx="1271191" cy="13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cxnSpLocks/>
          </p:cNvCxnSpPr>
          <p:nvPr/>
        </p:nvCxnSpPr>
        <p:spPr>
          <a:xfrm flipV="1">
            <a:off x="6257262" y="5877926"/>
            <a:ext cx="895957" cy="8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ลูกศรเชื่อมต่อแบบตรง 44"/>
          <p:cNvCxnSpPr>
            <a:cxnSpLocks/>
          </p:cNvCxnSpPr>
          <p:nvPr/>
        </p:nvCxnSpPr>
        <p:spPr>
          <a:xfrm>
            <a:off x="6257262" y="5277188"/>
            <a:ext cx="97640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 rot="10800000">
            <a:off x="4620408" y="2500306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/>
          <p:cNvCxnSpPr>
            <a:cxnSpLocks/>
          </p:cNvCxnSpPr>
          <p:nvPr/>
        </p:nvCxnSpPr>
        <p:spPr>
          <a:xfrm>
            <a:off x="6810352" y="3591339"/>
            <a:ext cx="776422" cy="25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/>
          <p:nvPr/>
        </p:nvCxnSpPr>
        <p:spPr>
          <a:xfrm rot="10800000">
            <a:off x="4477532" y="3857628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ลูกศรเชื่อมต่อแบบตรง 54"/>
          <p:cNvCxnSpPr/>
          <p:nvPr/>
        </p:nvCxnSpPr>
        <p:spPr>
          <a:xfrm rot="10800000">
            <a:off x="3742042" y="5337468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240" y="4433372"/>
            <a:ext cx="14220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4063" y="-325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88912"/>
            <a:ext cx="1015024" cy="1010943"/>
          </a:xfrm>
          <a:prstGeom prst="rect">
            <a:avLst/>
          </a:prstGeom>
        </p:spPr>
      </p:pic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id="{F477F2DC-E6A1-46BC-AABD-528842E51096}"/>
              </a:ext>
            </a:extLst>
          </p:cNvPr>
          <p:cNvGrpSpPr/>
          <p:nvPr/>
        </p:nvGrpSpPr>
        <p:grpSpPr>
          <a:xfrm>
            <a:off x="3841180" y="1071703"/>
            <a:ext cx="3832632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652822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578249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5067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3731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9D94E-58A5-47EF-8DA3-CD59FD8DA0B5}"/>
                </a:ext>
              </a:extLst>
            </p:cNvPr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75813-858F-4FEF-9DB3-7D58445AD068}"/>
                </a:ext>
              </a:extLst>
            </p:cNvPr>
            <p:cNvSpPr txBox="1"/>
            <p:nvPr/>
          </p:nvSpPr>
          <p:spPr>
            <a:xfrm>
              <a:off x="3857620" y="4786548"/>
              <a:ext cx="77866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641947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9E6167-0CAB-4E44-92F7-C36E0231C27F}"/>
                </a:ext>
              </a:extLst>
            </p:cNvPr>
            <p:cNvSpPr txBox="1"/>
            <p:nvPr/>
          </p:nvSpPr>
          <p:spPr>
            <a:xfrm>
              <a:off x="3857620" y="5572140"/>
              <a:ext cx="55805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24DDE5-963A-439F-BA72-F9FB2B5BBF1D}"/>
              </a:ext>
            </a:extLst>
          </p:cNvPr>
          <p:cNvSpPr txBox="1"/>
          <p:nvPr/>
        </p:nvSpPr>
        <p:spPr>
          <a:xfrm>
            <a:off x="7370592" y="5046355"/>
            <a:ext cx="257196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0070C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การกำจัดขยะในครัวเรือน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CEB258-4A9F-4702-9912-A33BF53D66CC}"/>
              </a:ext>
            </a:extLst>
          </p:cNvPr>
          <p:cNvSpPr txBox="1"/>
          <p:nvPr/>
        </p:nvSpPr>
        <p:spPr>
          <a:xfrm>
            <a:off x="1337610" y="271217"/>
            <a:ext cx="666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จังหวัดชุมพร ปี 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93282" y="5651473"/>
            <a:ext cx="14220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</p:spTree>
    <p:extLst>
      <p:ext uri="{BB962C8B-B14F-4D97-AF65-F5344CB8AC3E}">
        <p14:creationId xmlns:p14="http://schemas.microsoft.com/office/powerpoint/2010/main" val="326682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7014" y="106330"/>
            <a:ext cx="1296130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41893" y="1250576"/>
            <a:ext cx="3522409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02" y="184508"/>
            <a:ext cx="5943139" cy="53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272</Words>
  <Application>Microsoft Office PowerPoint</Application>
  <PresentationFormat>Custom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Tahoma</vt:lpstr>
      <vt:lpstr>TH Fah kwang</vt:lpstr>
      <vt:lpstr>TH SarabunPSK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109</cp:revision>
  <dcterms:created xsi:type="dcterms:W3CDTF">2019-02-26T07:09:19Z</dcterms:created>
  <dcterms:modified xsi:type="dcterms:W3CDTF">2019-04-17T08:35:42Z</dcterms:modified>
</cp:coreProperties>
</file>