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14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6656-7C50-42F8-B1E3-0137037CD26A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848AB-FC87-4972-8426-48CBC6B2A6C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1355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965C-C779-4A3A-A02A-30734CFBE6B9}" type="datetimeFigureOut">
              <a:rPr lang="th-TH" smtClean="0"/>
              <a:pPr/>
              <a:t>17/12/61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CB12-71E9-4054-9D6B-E8CD82A62B0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8286808" cy="1928827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th-TH" dirty="0" smtClean="0"/>
              <a:t/>
            </a:r>
            <a:br>
              <a:rPr lang="th-TH" dirty="0" smtClean="0"/>
            </a:br>
            <a:r>
              <a:rPr lang="th-TH" sz="4900" b="1" dirty="0" smtClean="0"/>
              <a:t>คณะกรรมการพัฒนาสุขภาพจังหวัดชุมพร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th-TH" dirty="0" smtClean="0"/>
              <a:t>(</a:t>
            </a:r>
            <a:r>
              <a:rPr lang="en-US" dirty="0" err="1" smtClean="0"/>
              <a:t>Chumphon</a:t>
            </a:r>
            <a:r>
              <a:rPr lang="en-US" dirty="0" smtClean="0"/>
              <a:t> Provincial Health Board : CPHB</a:t>
            </a:r>
            <a:r>
              <a:rPr lang="th-TH" dirty="0" smtClean="0"/>
              <a:t>)  </a:t>
            </a:r>
            <a:r>
              <a:rPr lang="en-US" sz="4900" dirty="0" smtClean="0"/>
              <a:t/>
            </a:r>
            <a:br>
              <a:rPr lang="en-US" sz="4900" dirty="0" smtClean="0"/>
            </a:br>
            <a:endParaRPr lang="th-TH" sz="4900" b="1" dirty="0"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1934" y="2214554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th-TH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2714620"/>
            <a:ext cx="8286808" cy="32470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514350" indent="-514350"/>
            <a:r>
              <a:rPr lang="th-TH" sz="4000" b="1" dirty="0" smtClean="0"/>
              <a:t>1. </a:t>
            </a:r>
            <a:r>
              <a:rPr lang="th-TH" sz="4000" b="1" dirty="0" err="1" smtClean="0"/>
              <a:t>บูรณา</a:t>
            </a:r>
            <a:r>
              <a:rPr lang="th-TH" sz="4000" b="1" dirty="0" smtClean="0"/>
              <a:t>การ พ.ร.บ. ด้านสุขภาพ</a:t>
            </a:r>
          </a:p>
          <a:p>
            <a:pPr marL="514350" indent="-514350"/>
            <a:endParaRPr lang="th-TH" sz="900" b="1" dirty="0" smtClean="0"/>
          </a:p>
          <a:p>
            <a:pPr marL="514350" indent="-514350"/>
            <a:r>
              <a:rPr lang="th-TH" sz="4000" b="1" dirty="0" smtClean="0"/>
              <a:t>2. วิเคราะห์สถานการณ์ วางแผนแก้ปัญหา</a:t>
            </a:r>
          </a:p>
          <a:p>
            <a:pPr marL="514350" indent="-514350"/>
            <a:r>
              <a:rPr lang="th-TH" sz="4000" b="1" dirty="0" smtClean="0"/>
              <a:t>    ด้านสุขภาพ จังหวัดชุมพร</a:t>
            </a:r>
          </a:p>
          <a:p>
            <a:pPr marL="514350" indent="-514350"/>
            <a:endParaRPr lang="th-TH" sz="800" b="1" dirty="0" smtClean="0"/>
          </a:p>
          <a:p>
            <a:pPr marL="514350" indent="-514350"/>
            <a:r>
              <a:rPr lang="th-TH" sz="4000" b="1" dirty="0" smtClean="0"/>
              <a:t>3. สร้างภาคีเครือข่าย </a:t>
            </a:r>
          </a:p>
          <a:p>
            <a:endParaRPr lang="th-TH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</Words>
  <Application>Microsoft Office PowerPoint</Application>
  <PresentationFormat>นำเสนอทางหน้าจอ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 คณะกรรมการพัฒนาสุขภาพจังหวัดชุมพร (Chumphon Provincial Health Board : CPHB)   </vt:lpstr>
    </vt:vector>
  </TitlesOfParts>
  <Company>DarkOS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DarkUser</dc:creator>
  <cp:lastModifiedBy>บุทธ์</cp:lastModifiedBy>
  <cp:revision>56</cp:revision>
  <dcterms:created xsi:type="dcterms:W3CDTF">2018-05-10T04:02:58Z</dcterms:created>
  <dcterms:modified xsi:type="dcterms:W3CDTF">2018-12-17T14:44:45Z</dcterms:modified>
</cp:coreProperties>
</file>