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"/>
  </p:notesMasterIdLst>
  <p:sldIdLst>
    <p:sldId id="304" r:id="rId2"/>
    <p:sldId id="268" r:id="rId3"/>
    <p:sldId id="292" r:id="rId4"/>
    <p:sldId id="293" r:id="rId5"/>
    <p:sldId id="448" r:id="rId6"/>
    <p:sldId id="449" r:id="rId7"/>
    <p:sldId id="452" r:id="rId8"/>
    <p:sldId id="456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669900"/>
    <a:srgbClr val="FF00FF"/>
    <a:srgbClr val="33CC33"/>
    <a:srgbClr val="FFCCCC"/>
    <a:srgbClr val="003399"/>
    <a:srgbClr val="E9D01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สไตล์สีอ่อน 1 - เน้น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สไตล์สีอ่อน 1 - เน้น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สไตล์สีอ่อน 1 - เน้น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B057-A234-49BB-940A-DD26AE46021A}" type="datetimeFigureOut">
              <a:rPr lang="th-TH" smtClean="0"/>
              <a:t>17/12/61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9BA9-E0B5-4967-96E1-BAAD7BE5A3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46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5372100"/>
            <a:ext cx="6934200" cy="5969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419100"/>
            <a:ext cx="28194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E82FABBC-0521-4200-8BC6-91C261071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467600" y="3429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b="1" i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609600" y="2730500"/>
            <a:ext cx="76200" cy="2286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3093" name="Picture 21" descr="05_icon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08525"/>
            <a:ext cx="1216025" cy="1158875"/>
          </a:xfrm>
          <a:prstGeom prst="rect">
            <a:avLst/>
          </a:prstGeom>
          <a:noFill/>
        </p:spPr>
      </p:pic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066800" y="5562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066800" y="60198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2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F73B8-07DE-4B80-AD49-595C7A2E4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533400"/>
            <a:ext cx="2057400" cy="541020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19800" cy="54102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E7A5-C7D7-4EB7-ADBF-ADEBA053C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248400" cy="563563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381000" y="1227138"/>
            <a:ext cx="8229600" cy="4716462"/>
          </a:xfrm>
        </p:spPr>
        <p:txBody>
          <a:bodyPr/>
          <a:lstStyle/>
          <a:p>
            <a:r>
              <a:rPr lang="th-TH"/>
              <a:t>คลิกไอคอนเพื่อเพิ่มตาราง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1219200" y="63373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76200" y="6184900"/>
            <a:ext cx="1295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8BD1D8A-0E78-450C-AE4C-99285B674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FE42-7024-496C-BA26-DDF937A056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1370-6959-4C9B-B404-9DD7652E8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81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DCEE-9BC5-4E3F-B149-9C641419AA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40ADD-E617-4FAE-9280-10039A0ED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B7C76-1247-4DB3-AD67-AF2556E5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64FBF-CEC5-4BD7-BCBE-50496E4D1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DB0B-6767-4CCB-9214-F63C62A4D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06328-7183-41ED-9396-C2FDB15DA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8001000" y="8382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054" name="Picture 30" descr="05_ic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80300" y="563563"/>
            <a:ext cx="596900" cy="73818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227138"/>
            <a:ext cx="82296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19200" y="63373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" y="61849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3087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E8984FF-9EF4-4612-AA89-9A856E4508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66800" y="533400"/>
            <a:ext cx="6248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>
            <a:off x="0" y="5100456"/>
            <a:ext cx="9144000" cy="1757544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 rot="10800000">
            <a:off x="0" y="0"/>
            <a:ext cx="9144000" cy="175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0866D-C1A2-41F0-9ABF-6002778EE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0" y="2043285"/>
            <a:ext cx="66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359754" y="1780686"/>
            <a:ext cx="8438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ทำไมต้อง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5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หมอครอบครัวประจำตัวหัวหน้าส่วนราชการ</a:t>
            </a:r>
            <a:endParaRPr kumimoji="0" lang="en-SG" sz="5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BB11B-CDD2-417C-A602-F88014A7EBB2}"/>
              </a:ext>
            </a:extLst>
          </p:cNvPr>
          <p:cNvSpPr/>
          <p:nvPr/>
        </p:nvSpPr>
        <p:spPr>
          <a:xfrm>
            <a:off x="7148223" y="333955"/>
            <a:ext cx="1789043" cy="1009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13CD8-8954-48C8-8772-AD1DDAC9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38" y="259584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27584" y="1397000"/>
          <a:ext cx="7416824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บริการแต่แรกทุกเรื่อง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First Contact Care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บริการสุขภาพพื้นฐานที่บุคลากรสาธารณสุขให้บริการเป็นประจำ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เป็นบริการด่านแรก </a:t>
                      </a:r>
                    </a:p>
                    <a:p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ทุกกลุ่มอายุ ทุกเศรษฐานะ ทุกกลุ่ม ทุกเพศ ทั้งบริการแบบเฉียบพลัน เรื้อรัง บริการด้านสุขภาพที่สัมพันธ์กับสุขภาพจิต และสังคม รวมถึงการดูแลผู้มีภาวะโรคเรื้อรังหลายโรค  การดูแลด้านแม่และเด็ก และการดูแลผู้สูงอายุ</a:t>
                      </a:r>
                      <a:endParaRPr lang="en-US" sz="280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endParaRPr lang="en-US" sz="2800" b="1" dirty="0">
                        <a:solidFill>
                          <a:schemeClr val="dk1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Continuity</a:t>
                      </a:r>
                      <a:endParaRPr lang="th-TH" sz="28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en-US" sz="2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en-US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ตามสายความเจ็บป่วย</a:t>
                      </a:r>
                      <a:endParaRPr lang="en-US" sz="2800" b="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en-US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ตลอดช่วงวัย</a:t>
                      </a:r>
                      <a:endParaRPr lang="en-US" sz="2800" b="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ทั้งในและนอกหน่วยบริการสุขภาพ 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กล่องข้อความ 5"/>
          <p:cNvSpPr txBox="1"/>
          <p:nvPr/>
        </p:nvSpPr>
        <p:spPr>
          <a:xfrm>
            <a:off x="2632269" y="476672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หลักการเวชศาสตร์ครอบครัว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AB615-D4C6-462A-BD8F-3C91F46C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27584" y="1397000"/>
          <a:ext cx="7416824" cy="5059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เบ็ดเสร็จ</a:t>
                      </a:r>
                      <a:r>
                        <a:rPr lang="th-TH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องค์รวม</a:t>
                      </a:r>
                      <a:r>
                        <a:rPr lang="en-US" sz="2800" b="1" baseline="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ผสมผสาน </a:t>
                      </a:r>
                      <a:endParaRPr lang="en-US" sz="28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Comprehensive, Holistic, Integrated Care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ส่งเสริมสุขภาพ ป้องกัน รักษา ฟื้นฟู คุ้มครอง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ร่างกาย จิตใจ สังคม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เสริมการพึ่งตนเองของประชาชน ในด้านการแพทย์ จิตวิทยา สังคม เศรษฐกิจ ฯลฯ</a:t>
                      </a:r>
                      <a:endParaRPr lang="en-US" sz="280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เข้าถึงบริการ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Accessibility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จัดระบบให้ประชาชนเข้าถึงบริการ 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ประสานการปรึกษา</a:t>
                      </a:r>
                      <a:r>
                        <a:rPr lang="th-TH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Consultation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การประสานเชื่อมโยงกับชุมชน องค์กร ภาคี เครือข่าย</a:t>
                      </a:r>
                      <a:r>
                        <a:rPr lang="en-SG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SG" sz="2800" b="1" dirty="0">
                          <a:solidFill>
                            <a:srgbClr val="FF33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DHB</a:t>
                      </a:r>
                      <a:endParaRPr lang="th-TH" sz="2800" b="1" dirty="0">
                        <a:solidFill>
                          <a:srgbClr val="FF3300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ประสานการปรึกษากับผู้เชี่ยวชาญ 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เชื่อมโยง</a:t>
                      </a:r>
                      <a:r>
                        <a:rPr lang="th-TH" sz="2800" baseline="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Service Plan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ส่งต่อ</a:t>
                      </a: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Referral System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จัดระบบส่งต่อทั้งไปและกลับ</a:t>
                      </a:r>
                      <a:endParaRPr lang="en-US" sz="2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กล่องข้อความ 3"/>
          <p:cNvSpPr txBox="1"/>
          <p:nvPr/>
        </p:nvSpPr>
        <p:spPr>
          <a:xfrm>
            <a:off x="2632269" y="476672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หลักการเวชศาสตร์ครอบครัว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752C7-A5DC-4A6A-932C-8C64723E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535599" y="1780686"/>
            <a:ext cx="80073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หมอประจำตัวหัวหน้าส่วนราชการ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ความคาดหวังในอนาคต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727965" y="1780686"/>
            <a:ext cx="762260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หัวหน้าส่วนราชการจังหวัดชุมพร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เป็นต้นแบบการดูแลสุขภาพ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แก่ประชาชน จังหวัดชุมพร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51E7-BD0B-48A9-8F2B-E001B27C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41" y="4628153"/>
            <a:ext cx="1925220" cy="16201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73152B-9383-40C0-A4A5-880D54D0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8" y="390789"/>
            <a:ext cx="841032" cy="1458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929359F6-F2B0-4D9A-B407-94B7A4AEBAB4}"/>
              </a:ext>
            </a:extLst>
          </p:cNvPr>
          <p:cNvSpPr txBox="1"/>
          <p:nvPr/>
        </p:nvSpPr>
        <p:spPr>
          <a:xfrm>
            <a:off x="2828574" y="4709473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3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นายวิบูลย์  รัตนาภรณ์วงศ์</a:t>
            </a:r>
          </a:p>
          <a:p>
            <a:pPr algn="ctr" defTabSz="914400">
              <a:defRPr/>
            </a:pPr>
            <a:r>
              <a:rPr lang="th-TH" sz="3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ผู้ว่าราชการจังหวัดชุมพร</a:t>
            </a:r>
            <a:endParaRPr lang="en-SG" sz="3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637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860894" y="1914151"/>
            <a:ext cx="7612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1 หัวหน้าส่วนฯ   30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36183-370E-4FFB-BACD-AB5629CD8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71" y="428035"/>
            <a:ext cx="2363057" cy="14164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5">
            <a:extLst>
              <a:ext uri="{FF2B5EF4-FFF2-40B4-BE49-F238E27FC236}">
                <a16:creationId xmlns:a16="http://schemas.microsoft.com/office/drawing/2014/main" id="{DFDBC702-F0CD-4773-ABC9-BCEA3D8B9E89}"/>
              </a:ext>
            </a:extLst>
          </p:cNvPr>
          <p:cNvSpPr txBox="1"/>
          <p:nvPr/>
        </p:nvSpPr>
        <p:spPr>
          <a:xfrm>
            <a:off x="860894" y="2692062"/>
            <a:ext cx="7742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หัวหน้าส่วนฯ  100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87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3">
            <a:extLst>
              <a:ext uri="{FF2B5EF4-FFF2-40B4-BE49-F238E27FC236}">
                <a16:creationId xmlns:a16="http://schemas.microsoft.com/office/drawing/2014/main" id="{67DF9607-CAEB-4FB2-BDEC-9D739DD92F1C}"/>
              </a:ext>
            </a:extLst>
          </p:cNvPr>
          <p:cNvSpPr txBox="1"/>
          <p:nvPr/>
        </p:nvSpPr>
        <p:spPr>
          <a:xfrm>
            <a:off x="1300072" y="897032"/>
            <a:ext cx="6543855" cy="1631216"/>
          </a:xfrm>
          <a:prstGeom prst="rect">
            <a:avLst/>
          </a:prstGeom>
          <a:solidFill>
            <a:srgbClr val="FF99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kern="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คณะกรรมการพัฒนาสุขภาพจังหวัดชุมพร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Chumphon</a:t>
            </a:r>
            <a:r>
              <a:rPr 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Provincial Health Board : CPHB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กล่องข้อความ 3">
            <a:extLst>
              <a:ext uri="{FF2B5EF4-FFF2-40B4-BE49-F238E27FC236}">
                <a16:creationId xmlns:a16="http://schemas.microsoft.com/office/drawing/2014/main" id="{0375CE35-AB6E-472E-B2BA-37A434938D9C}"/>
              </a:ext>
            </a:extLst>
          </p:cNvPr>
          <p:cNvSpPr txBox="1"/>
          <p:nvPr/>
        </p:nvSpPr>
        <p:spPr>
          <a:xfrm>
            <a:off x="1290414" y="2839652"/>
            <a:ext cx="6543855" cy="2308324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บูรณาการ พ.ร.บ. ด้านสุขภาพ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th-TH" sz="3600" b="1" kern="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วิเคราะห์ตามสถานการณ์ วางแผนแก้ปัญหา ด้านสุขภาพ จังหวัดชุมพร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</a:t>
            </a:r>
            <a:r>
              <a:rPr lang="th-TH" sz="3600" b="1" kern="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งภาคีเครือข่าย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37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5C45-824B-458D-9567-D7DE6A9D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01" y="1470416"/>
            <a:ext cx="3812997" cy="2736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7967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s-09">
  <a:themeElements>
    <a:clrScheme name="05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5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369A7B"/>
        </a:accent1>
        <a:accent2>
          <a:srgbClr val="AA67B3"/>
        </a:accent2>
        <a:accent3>
          <a:srgbClr val="FFFFFF"/>
        </a:accent3>
        <a:accent4>
          <a:srgbClr val="000056"/>
        </a:accent4>
        <a:accent5>
          <a:srgbClr val="AECABF"/>
        </a:accent5>
        <a:accent6>
          <a:srgbClr val="9A5DA2"/>
        </a:accent6>
        <a:hlink>
          <a:srgbClr val="C5A241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13564</TotalTime>
  <Words>249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TH SarabunPSK</vt:lpstr>
      <vt:lpstr>Times New Roman</vt:lpstr>
      <vt:lpstr>Verdana</vt:lpstr>
      <vt:lpstr>Wingdings</vt:lpstr>
      <vt:lpstr>powerpoint-templates-09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Boonchai Theerakarn</dc:creator>
  <cp:lastModifiedBy>Duo</cp:lastModifiedBy>
  <cp:revision>285</cp:revision>
  <dcterms:created xsi:type="dcterms:W3CDTF">2016-08-16T02:02:36Z</dcterms:created>
  <dcterms:modified xsi:type="dcterms:W3CDTF">2018-12-17T15:19:25Z</dcterms:modified>
</cp:coreProperties>
</file>