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1879" r:id="rId26"/>
    <p:sldId id="291" r:id="rId27"/>
    <p:sldId id="292" r:id="rId28"/>
    <p:sldId id="293" r:id="rId29"/>
    <p:sldId id="294" r:id="rId30"/>
    <p:sldId id="314" r:id="rId31"/>
    <p:sldId id="310" r:id="rId32"/>
    <p:sldId id="312" r:id="rId33"/>
    <p:sldId id="315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80"/>
    <a:srgbClr val="FF0000"/>
    <a:srgbClr val="99FF7A"/>
    <a:srgbClr val="FFFFFF"/>
    <a:srgbClr val="F6F6F6"/>
    <a:srgbClr val="B4C7E7"/>
    <a:srgbClr val="5B9BD5"/>
    <a:srgbClr val="FF0066"/>
    <a:srgbClr val="BE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741E-2"/>
          <c:y val="4.4706365403890967E-2"/>
          <c:w val="0.9022670892532787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08"/>
          <c:y val="0.8816149120888026"/>
          <c:w val="0.28502166814278185"/>
          <c:h val="7.187773715612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168"/>
          <c:y val="0.20428186060075817"/>
          <c:w val="0.15439975216819304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4E614FD7-E6CD-4B5A-9447-916FBC4052A9}" type="presOf" srcId="{0E078886-6640-4B93-8BA8-E4218838F1D2}" destId="{83EA42A4-E2DF-4C91-99F2-3F132AC442B0}" srcOrd="0" destOrd="0" presId="urn:microsoft.com/office/officeart/2005/8/layout/vList3"/>
    <dgm:cxn modelId="{D1A669DA-69AB-4234-B834-F25FA35B9397}" type="presOf" srcId="{A50F79BC-7CDA-4A52-81ED-04113B85207A}" destId="{FBCBC6B9-C622-400E-9D6A-2B5D0BFC670C}" srcOrd="0" destOrd="0" presId="urn:microsoft.com/office/officeart/2005/8/layout/vList3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  <dgm:cxn modelId="{181B6DCF-4D28-4FA7-8E97-5511FBE2C629}" type="presParOf" srcId="{EC433BD6-9E05-4826-AE6B-BA7DE01FFEC5}" destId="{B58A2BDA-3E12-46FD-8949-BFC7D36DD66F}" srcOrd="1" destOrd="0" presId="urn:microsoft.com/office/officeart/2005/8/layout/vList3"/>
    <dgm:cxn modelId="{75294FF4-4298-4472-8CBC-26A726A278E3}" type="presParOf" srcId="{EC433BD6-9E05-4826-AE6B-BA7DE01FFEC5}" destId="{FDE3C27E-B86B-442A-9AA3-8EF248798CF3}" srcOrd="2" destOrd="0" presId="urn:microsoft.com/office/officeart/2005/8/layout/vList3"/>
    <dgm:cxn modelId="{65DCFE74-E2F1-4487-BCA3-BE7F75BA5819}" type="presParOf" srcId="{FDE3C27E-B86B-442A-9AA3-8EF248798CF3}" destId="{2E8124C5-40E1-47C2-A1A9-E275F31DA369}" srcOrd="0" destOrd="0" presId="urn:microsoft.com/office/officeart/2005/8/layout/vList3"/>
    <dgm:cxn modelId="{514F49FA-79EA-47F0-8522-31B3DFFA7310}" type="presParOf" srcId="{FDE3C27E-B86B-442A-9AA3-8EF248798CF3}" destId="{FBCBC6B9-C622-400E-9D6A-2B5D0BFC670C}" srcOrd="1" destOrd="0" presId="urn:microsoft.com/office/officeart/2005/8/layout/vList3"/>
    <dgm:cxn modelId="{DFB1F431-FD22-419D-827B-8C69632BB5BA}" type="presParOf" srcId="{EC433BD6-9E05-4826-AE6B-BA7DE01FFEC5}" destId="{43B17608-0CAE-4290-A0A9-C84581FEE3E6}" srcOrd="3" destOrd="0" presId="urn:microsoft.com/office/officeart/2005/8/layout/vList3"/>
    <dgm:cxn modelId="{C5E320BA-60A1-4B07-ABD0-E6ED30B0016B}" type="presParOf" srcId="{EC433BD6-9E05-4826-AE6B-BA7DE01FFEC5}" destId="{E59719AE-0C4B-4B57-9112-9E7E6225A049}" srcOrd="4" destOrd="0" presId="urn:microsoft.com/office/officeart/2005/8/layout/vList3"/>
    <dgm:cxn modelId="{DC709370-E1C6-484D-9F22-0812C865E546}" type="presParOf" srcId="{E59719AE-0C4B-4B57-9112-9E7E6225A049}" destId="{4B3E92E2-C2A6-454B-8F7B-E85A605ACCE1}" srcOrd="0" destOrd="0" presId="urn:microsoft.com/office/officeart/2005/8/layout/vList3"/>
    <dgm:cxn modelId="{7BD08E2F-A074-48E4-86B6-95C75AE6B717}" type="presParOf" srcId="{E59719AE-0C4B-4B57-9112-9E7E6225A049}" destId="{83EA42A4-E2DF-4C91-99F2-3F132AC44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6" y="1328481"/>
            <a:ext cx="8578140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981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 anchor="ctr">
              <a:spAutoFit/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02069"/>
              </p:ext>
            </p:extLst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55781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48A34-CCF5-4CBA-9997-2CB54CC3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10566525" cy="104858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AA632-2861-406D-88A8-36CB7B2F6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4837771" cy="104858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F2E99-670D-4B92-903D-BE225826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4951585" cy="10612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063FD7-A503-4A5C-B33F-BB522CBE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5570344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26487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02945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solidFill>
                  <a:srgbClr val="0000CC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5830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52894"/>
              </p:ext>
            </p:extLst>
          </p:nvPr>
        </p:nvGraphicFramePr>
        <p:xfrm>
          <a:off x="6372493" y="4851718"/>
          <a:ext cx="5286108" cy="1398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13892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09827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3094865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31233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6505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742698-1F6C-4107-A96E-43B560984F82}"/>
              </a:ext>
            </a:extLst>
          </p:cNvPr>
          <p:cNvSpPr/>
          <p:nvPr/>
        </p:nvSpPr>
        <p:spPr>
          <a:xfrm>
            <a:off x="3474328" y="1584552"/>
            <a:ext cx="5426785" cy="958206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52D2-0A00-4F4A-AA0A-7AB36B1C1123}"/>
              </a:ext>
            </a:extLst>
          </p:cNvPr>
          <p:cNvSpPr txBox="1"/>
          <p:nvPr/>
        </p:nvSpPr>
        <p:spPr>
          <a:xfrm>
            <a:off x="4691958" y="1709712"/>
            <a:ext cx="299152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i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3696</Words>
  <Application>Microsoft Office PowerPoint</Application>
  <PresentationFormat>Widescreen</PresentationFormat>
  <Paragraphs>673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70</cp:revision>
  <dcterms:created xsi:type="dcterms:W3CDTF">2019-02-26T07:09:19Z</dcterms:created>
  <dcterms:modified xsi:type="dcterms:W3CDTF">2019-03-11T05:50:58Z</dcterms:modified>
</cp:coreProperties>
</file>