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6858000" cy="9906000" type="A4"/>
  <p:notesSz cx="7102475" cy="9388475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4BD"/>
    <a:srgbClr val="FA2812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7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469424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469424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r">
              <a:defRPr sz="1200"/>
            </a:lvl1pPr>
          </a:lstStyle>
          <a:p>
            <a:fld id="{0DD75C37-BAC4-46FF-B7B2-6FED78449E37}" type="datetimeFigureOut">
              <a:rPr lang="th-TH" smtClean="0"/>
              <a:pPr/>
              <a:t>01/05/62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2333625" y="704850"/>
            <a:ext cx="2435225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80" rIns="93159" bIns="4658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3159" tIns="46580" rIns="93159" bIns="4658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1" y="8917423"/>
            <a:ext cx="3077739" cy="469424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4023093" y="8917423"/>
            <a:ext cx="3077739" cy="469424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r">
              <a:defRPr sz="1200"/>
            </a:lvl1pPr>
          </a:lstStyle>
          <a:p>
            <a:fld id="{5CCB0DA4-5439-4E61-BDF7-C745B4D00B5C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0DA4-5439-4E61-BDF7-C745B4D00B5C}" type="slidenum">
              <a:rPr lang="th-TH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249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01/05/62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01/05/62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01/05/62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01/05/62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01/05/62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01/05/62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01/05/62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01/05/62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01/05/62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01/05/62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01/05/62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5B6E-E811-4EF8-8069-D4687E090E68}" type="datetimeFigureOut">
              <a:rPr lang="th-TH" smtClean="0"/>
              <a:pPr/>
              <a:t>01/05/62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8000" r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 descr="ตรากระทรวงสาธารณสุขใหม่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52" y="166654"/>
            <a:ext cx="1071546" cy="1023910"/>
          </a:xfrm>
          <a:prstGeom prst="rect">
            <a:avLst/>
          </a:prstGeom>
        </p:spPr>
      </p:pic>
      <p:sp>
        <p:nvSpPr>
          <p:cNvPr id="15" name="ตัดมุมสี่เหลี่ยมด้านทแยงมุม 14"/>
          <p:cNvSpPr/>
          <p:nvPr/>
        </p:nvSpPr>
        <p:spPr>
          <a:xfrm>
            <a:off x="1357298" y="166654"/>
            <a:ext cx="5357850" cy="1000132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A28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SN Katreeya" pitchFamily="2" charset="-34"/>
                <a:cs typeface="+mj-cs"/>
              </a:rPr>
              <a:t>สำนักงานสาธารณสุขจังหวัดชุมพร</a:t>
            </a:r>
          </a:p>
          <a:p>
            <a:pPr algn="ctr"/>
            <a:r>
              <a:rPr lang="th-TH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ตำบลท่าตะเภา อำเภอเมือง จังหวัดชุมพร โทร ๐ ๗๗ ๕๑๑ ๐๔๐</a:t>
            </a:r>
          </a:p>
        </p:txBody>
      </p:sp>
      <p:sp>
        <p:nvSpPr>
          <p:cNvPr id="11" name="สี่เหลี่ยมมุมมน 10"/>
          <p:cNvSpPr/>
          <p:nvPr/>
        </p:nvSpPr>
        <p:spPr>
          <a:xfrm>
            <a:off x="70868" y="4319962"/>
            <a:ext cx="3286124" cy="42862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ตรวจโรคและรักษา (ไม่รวมนำส่งโรงพยาบาล)</a:t>
            </a:r>
            <a:endParaRPr lang="en-US" sz="1800" b="1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</p:txBody>
      </p:sp>
      <p:sp>
        <p:nvSpPr>
          <p:cNvPr id="9" name="สี่เหลี่ยมมุมมน 8"/>
          <p:cNvSpPr/>
          <p:nvPr/>
        </p:nvSpPr>
        <p:spPr>
          <a:xfrm>
            <a:off x="3385068" y="4146054"/>
            <a:ext cx="3428308" cy="42862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/>
                </a:solidFill>
                <a:latin typeface="Angsana New" panose="02020603050405020304" pitchFamily="18" charset="-34"/>
                <a:ea typeface="Angsana New" panose="02020603050405020304" pitchFamily="18" charset="-34"/>
                <a:cs typeface="Angsana New" panose="02020603050405020304" pitchFamily="18" charset="-34"/>
              </a:rPr>
              <a:t>นำส่งโรงพยาบาล (ระบุโรงพยาบาล)</a:t>
            </a:r>
            <a:endParaRPr lang="en-US" sz="1800" b="1" dirty="0">
              <a:solidFill>
                <a:schemeClr val="bg1"/>
              </a:solidFill>
              <a:latin typeface="Angsana New" panose="02020603050405020304" pitchFamily="18" charset="-34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สี่เหลี่ยมมุมมน 12"/>
          <p:cNvSpPr/>
          <p:nvPr/>
        </p:nvSpPr>
        <p:spPr>
          <a:xfrm>
            <a:off x="58377" y="1251729"/>
            <a:ext cx="6741246" cy="126942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600" dirty="0">
              <a:solidFill>
                <a:schemeClr val="bg1"/>
              </a:solidFill>
            </a:endParaRPr>
          </a:p>
          <a:p>
            <a:r>
              <a:rPr lang="th-TH" sz="1600" dirty="0">
                <a:solidFill>
                  <a:schemeClr val="bg1"/>
                </a:solidFill>
              </a:rPr>
              <a:t>          </a:t>
            </a:r>
            <a:endParaRPr lang="th-TH" sz="16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0742" y="4748590"/>
            <a:ext cx="3266249" cy="5244970"/>
          </a:xfrm>
          <a:prstGeom prst="rect">
            <a:avLst/>
          </a:prstGeom>
          <a:solidFill>
            <a:srgbClr val="D7E4B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3385068" y="4574682"/>
            <a:ext cx="3428308" cy="1136224"/>
          </a:xfrm>
          <a:prstGeom prst="rect">
            <a:avLst/>
          </a:prstGeom>
          <a:solidFill>
            <a:srgbClr val="D7E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en-US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7BC9B-E66E-4F41-B765-FBC172051058}"/>
              </a:ext>
            </a:extLst>
          </p:cNvPr>
          <p:cNvSpPr txBox="1"/>
          <p:nvPr/>
        </p:nvSpPr>
        <p:spPr>
          <a:xfrm>
            <a:off x="100615" y="1286275"/>
            <a:ext cx="6656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ผลการดำเนินงานให้บริการทางด้านการแพทย์และสาธารณสุข </a:t>
            </a:r>
          </a:p>
          <a:p>
            <a:pPr algn="ctr"/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กรณีงานพระราชพิธีบรมราชาภิเษก ระดับจังหวัด (จังหวัดชุมพร) </a:t>
            </a:r>
          </a:p>
          <a:p>
            <a:pPr algn="ctr"/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วันที่    พฤษภาคม 2562  </a:t>
            </a:r>
          </a:p>
          <a:p>
            <a:pPr algn="ctr"/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จำนวนผู้รับบริการ     ครั้ง</a:t>
            </a:r>
            <a:endParaRPr lang="en-US" sz="18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34315-2F86-4854-AE25-F90AE4704B4A}"/>
              </a:ext>
            </a:extLst>
          </p:cNvPr>
          <p:cNvSpPr txBox="1"/>
          <p:nvPr/>
        </p:nvSpPr>
        <p:spPr>
          <a:xfrm>
            <a:off x="90744" y="4748590"/>
            <a:ext cx="32662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ระบบทางเดินหายใจ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ระบบผิวหนัง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ระบบทางเดินอาหาร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ระบบกล้ามเนื้อและกระดูก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ระบบ หู คอ จมูก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ปวด / เวียน ศีรษะ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ไข้ เจ็บคอ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ปวดท้อง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ท้องเสีย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ปวดหลัง ปวดขา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แพ้ ผื่นคัน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เหนื่อย อ่อนเพลีย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อื่นๆ (รวมปรึกษาสุขภาพ)</a:t>
            </a:r>
            <a:endParaRPr lang="en-US" sz="18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279C78-C325-47C2-8B9D-BFA9B7A0F657}"/>
              </a:ext>
            </a:extLst>
          </p:cNvPr>
          <p:cNvSpPr txBox="1"/>
          <p:nvPr/>
        </p:nvSpPr>
        <p:spPr>
          <a:xfrm>
            <a:off x="3385068" y="4574682"/>
            <a:ext cx="33821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รพ.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รพ.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รพ.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รพ.</a:t>
            </a:r>
            <a:endParaRPr lang="en-US" sz="1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สี่เหลี่ยมมุมมน 10">
            <a:extLst>
              <a:ext uri="{FF2B5EF4-FFF2-40B4-BE49-F238E27FC236}">
                <a16:creationId xmlns:a16="http://schemas.microsoft.com/office/drawing/2014/main" id="{3A92664B-EB28-4C88-B4EE-5275914B0679}"/>
              </a:ext>
            </a:extLst>
          </p:cNvPr>
          <p:cNvSpPr/>
          <p:nvPr/>
        </p:nvSpPr>
        <p:spPr>
          <a:xfrm>
            <a:off x="54020" y="2580105"/>
            <a:ext cx="3286124" cy="42862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/>
                </a:solidFill>
                <a:latin typeface="Angsana New" panose="02020603050405020304" pitchFamily="18" charset="-34"/>
                <a:ea typeface="Angsana New" panose="02020603050405020304" pitchFamily="18" charset="-34"/>
                <a:cs typeface="Angsana New" panose="02020603050405020304" pitchFamily="18" charset="-34"/>
              </a:rPr>
              <a:t>อาการที่พบ</a:t>
            </a:r>
            <a:endParaRPr lang="en-US" sz="1800" b="1" dirty="0">
              <a:solidFill>
                <a:schemeClr val="bg1"/>
              </a:solidFill>
              <a:latin typeface="Angsana New" panose="02020603050405020304" pitchFamily="18" charset="-34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" name="สี่เหลี่ยมมุมมน 8">
            <a:extLst>
              <a:ext uri="{FF2B5EF4-FFF2-40B4-BE49-F238E27FC236}">
                <a16:creationId xmlns:a16="http://schemas.microsoft.com/office/drawing/2014/main" id="{73278EEA-57A7-428F-AB87-2AE543DAE599}"/>
              </a:ext>
            </a:extLst>
          </p:cNvPr>
          <p:cNvSpPr/>
          <p:nvPr/>
        </p:nvSpPr>
        <p:spPr>
          <a:xfrm>
            <a:off x="3369294" y="2580105"/>
            <a:ext cx="3428308" cy="42862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/>
                </a:solidFill>
                <a:latin typeface="Angsana New" panose="02020603050405020304" pitchFamily="18" charset="-34"/>
                <a:ea typeface="Angsana New" panose="02020603050405020304" pitchFamily="18" charset="-34"/>
                <a:cs typeface="Angsana New" panose="02020603050405020304" pitchFamily="18" charset="-34"/>
              </a:rPr>
              <a:t>ให้การปฐมพยาบาล</a:t>
            </a:r>
            <a:endParaRPr lang="en-US" sz="1800" b="1" dirty="0">
              <a:solidFill>
                <a:schemeClr val="bg1"/>
              </a:solidFill>
              <a:latin typeface="Angsana New" panose="02020603050405020304" pitchFamily="18" charset="-34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58ED2855-7071-4637-8CC7-7DF0FCA17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4" y="3008734"/>
            <a:ext cx="3266249" cy="1084206"/>
          </a:xfrm>
          <a:prstGeom prst="rect">
            <a:avLst/>
          </a:prstGeom>
          <a:solidFill>
            <a:srgbClr val="D7E4B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20" name="สี่เหลี่ยมผืนผ้า 17">
            <a:extLst>
              <a:ext uri="{FF2B5EF4-FFF2-40B4-BE49-F238E27FC236}">
                <a16:creationId xmlns:a16="http://schemas.microsoft.com/office/drawing/2014/main" id="{299B030A-B619-4E67-8D9C-0D186D4E56B6}"/>
              </a:ext>
            </a:extLst>
          </p:cNvPr>
          <p:cNvSpPr/>
          <p:nvPr/>
        </p:nvSpPr>
        <p:spPr>
          <a:xfrm>
            <a:off x="3369294" y="3008734"/>
            <a:ext cx="3428308" cy="1084206"/>
          </a:xfrm>
          <a:prstGeom prst="rect">
            <a:avLst/>
          </a:prstGeom>
          <a:solidFill>
            <a:srgbClr val="D7E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en-US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470984-E80A-47E6-AF64-ACF41E0F51C6}"/>
              </a:ext>
            </a:extLst>
          </p:cNvPr>
          <p:cNvSpPr txBox="1"/>
          <p:nvPr/>
        </p:nvSpPr>
        <p:spPr>
          <a:xfrm>
            <a:off x="73896" y="3008784"/>
            <a:ext cx="3266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เป็นลม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ตะคริว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อุบัติเหตุ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หมดแรง / ป่วย</a:t>
            </a:r>
            <a:endParaRPr lang="en-US" sz="1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A4C23D-62DB-47B8-8B37-029643F7B30E}"/>
              </a:ext>
            </a:extLst>
          </p:cNvPr>
          <p:cNvSpPr txBox="1"/>
          <p:nvPr/>
        </p:nvSpPr>
        <p:spPr>
          <a:xfrm>
            <a:off x="3369294" y="3008784"/>
            <a:ext cx="3399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แจกยาดม / แอมโมเนีย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ทำแผล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จ่ายยา (เช่นยาแก้ปวด)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บริการอื่นๆ (เช่นวัด </a:t>
            </a:r>
            <a:r>
              <a:rPr lang="en-US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BP </a:t>
            </a:r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ตรวจ </a:t>
            </a:r>
            <a:r>
              <a:rPr lang="en-US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DTX</a:t>
            </a:r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en-US" sz="1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3" name="สี่เหลี่ยมมุมมน 8">
            <a:extLst>
              <a:ext uri="{FF2B5EF4-FFF2-40B4-BE49-F238E27FC236}">
                <a16:creationId xmlns:a16="http://schemas.microsoft.com/office/drawing/2014/main" id="{AED395E7-C150-4A9A-AE35-D21982B92AD3}"/>
              </a:ext>
            </a:extLst>
          </p:cNvPr>
          <p:cNvSpPr/>
          <p:nvPr/>
        </p:nvSpPr>
        <p:spPr>
          <a:xfrm>
            <a:off x="3385068" y="5789050"/>
            <a:ext cx="3428308" cy="42862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/>
                </a:solidFill>
                <a:latin typeface="Angsana New" panose="02020603050405020304" pitchFamily="18" charset="-34"/>
                <a:ea typeface="Angsana New" panose="02020603050405020304" pitchFamily="18" charset="-34"/>
                <a:cs typeface="Angsana New" panose="02020603050405020304" pitchFamily="18" charset="-34"/>
              </a:rPr>
              <a:t>ประเมินสุขภาพจิต</a:t>
            </a:r>
            <a:endParaRPr lang="en-US" sz="1800" b="1" dirty="0">
              <a:solidFill>
                <a:schemeClr val="bg1"/>
              </a:solidFill>
              <a:latin typeface="Angsana New" panose="02020603050405020304" pitchFamily="18" charset="-34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4" name="สี่เหลี่ยมผืนผ้า 17">
            <a:extLst>
              <a:ext uri="{FF2B5EF4-FFF2-40B4-BE49-F238E27FC236}">
                <a16:creationId xmlns:a16="http://schemas.microsoft.com/office/drawing/2014/main" id="{70D325AC-F3E5-4242-98C3-049387FED415}"/>
              </a:ext>
            </a:extLst>
          </p:cNvPr>
          <p:cNvSpPr/>
          <p:nvPr/>
        </p:nvSpPr>
        <p:spPr>
          <a:xfrm>
            <a:off x="3385068" y="6217678"/>
            <a:ext cx="3428308" cy="1136224"/>
          </a:xfrm>
          <a:prstGeom prst="rect">
            <a:avLst/>
          </a:prstGeom>
          <a:solidFill>
            <a:srgbClr val="D7E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en-US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9B0F2F-0375-4EB2-8E15-DFA8AC1FAAD8}"/>
              </a:ext>
            </a:extLst>
          </p:cNvPr>
          <p:cNvSpPr txBox="1"/>
          <p:nvPr/>
        </p:nvSpPr>
        <p:spPr>
          <a:xfrm>
            <a:off x="3385068" y="6217678"/>
            <a:ext cx="33821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มีประวัติป่วยจิตเวช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มีพฤติกรรมแปลกๆ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แต่งกายไม่เหมาะสม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อื่นๆ ระบุ</a:t>
            </a:r>
            <a:endParaRPr lang="en-US" sz="1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35332875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1690</TotalTime>
  <Words>161</Words>
  <Application>Microsoft Office PowerPoint</Application>
  <PresentationFormat>A4 Paper (210x297 mm)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Angsana New</vt:lpstr>
      <vt:lpstr>Arial</vt:lpstr>
      <vt:lpstr>Calibri</vt:lpstr>
      <vt:lpstr>DSN Katreeya</vt:lpstr>
      <vt:lpstr>TH SarabunPSK</vt:lpstr>
      <vt:lpstr>ชุดรูปแบบของ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My</dc:creator>
  <cp:lastModifiedBy>JOBLACK</cp:lastModifiedBy>
  <cp:revision>264</cp:revision>
  <cp:lastPrinted>2019-05-01T05:11:07Z</cp:lastPrinted>
  <dcterms:created xsi:type="dcterms:W3CDTF">2019-02-04T01:06:29Z</dcterms:created>
  <dcterms:modified xsi:type="dcterms:W3CDTF">2019-05-01T09:53:35Z</dcterms:modified>
</cp:coreProperties>
</file>