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86697" y="1757320"/>
            <a:ext cx="10233454" cy="2073275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44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C5A6-B275-4908-9C9D-5C70B40B4ED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EC9B-1E37-4DA3-8C56-CC77A1CEE61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2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C5A6-B275-4908-9C9D-5C70B40B4ED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EC9B-1E37-4DA3-8C56-CC77A1CEE61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9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6C5A6-B275-4908-9C9D-5C70B40B4ED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EC9B-1E37-4DA3-8C56-CC77A1CEE61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2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4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253367" y="830041"/>
            <a:ext cx="8307309" cy="625271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/>
              <a:t>ผลงานเด่น รายอำเภอ </a:t>
            </a:r>
            <a:r>
              <a:rPr lang="th-TH" b="1" dirty="0" smtClean="0"/>
              <a:t>จังหวัดกระบี่</a:t>
            </a:r>
            <a:endParaRPr lang="en-US" b="1" dirty="0"/>
          </a:p>
        </p:txBody>
      </p:sp>
      <p:graphicFrame>
        <p:nvGraphicFramePr>
          <p:cNvPr id="3" name="ตาราง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57052"/>
              </p:ext>
            </p:extLst>
          </p:nvPr>
        </p:nvGraphicFramePr>
        <p:xfrm>
          <a:off x="1547970" y="1275008"/>
          <a:ext cx="9965743" cy="5177218"/>
        </p:xfrm>
        <a:graphic>
          <a:graphicData uri="http://schemas.openxmlformats.org/drawingml/2006/table">
            <a:tbl>
              <a:tblPr/>
              <a:tblGrid>
                <a:gridCol w="644684"/>
                <a:gridCol w="7582412"/>
                <a:gridCol w="1738647"/>
              </a:tblGrid>
              <a:tr h="283560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ลำดับ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เรื่อง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อำเภอ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588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อสม.ออนไลน์ ดีเด่นระดับประเทศ ปี2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เมืองกระบี่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588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รางวัล</a:t>
                      </a:r>
                      <a:r>
                        <a:rPr lang="th-TH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พชอ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.ผ่านการคัดเลือกระดับเขต รับรางวัลเวที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HA Forum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เมืองกระบี่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588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เข้าถึงสุขภาพจิต ลดความรุนแรง สร้างความเข้มแข็งให้ชุมชน (รพ.สต.บ้านคลองเสียด)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เหนือคลอง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588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การพัฒนาระบบดูแลผู้ป่วย 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stroke (</a:t>
                      </a:r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รพ.เหนือคลอง)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เหนือคลอง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588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ตำบลคุณภาพชีวิต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ปลายพระยา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588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GREEN &amp; CLEAN Hospital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คลองท่อม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465">
                <a:tc>
                  <a:txBody>
                    <a:bodyPr/>
                    <a:lstStyle/>
                    <a:p>
                      <a:pPr algn="ctr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การพัฒนาคุณภาพแบบ</a:t>
                      </a:r>
                      <a:r>
                        <a:rPr lang="th-TH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บูรณา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การคลินิกฝากครรภ์และคลินิก</a:t>
                      </a:r>
                      <a:r>
                        <a:rPr lang="th-TH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ยาเสพติด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 (แม่จ๋าหนูไม่อยากติดยา)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เกาะลันตา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588">
                <a:tc>
                  <a:txBody>
                    <a:bodyPr/>
                    <a:lstStyle/>
                    <a:p>
                      <a:pPr algn="ctr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คลินิกหมอครอบครัว ใกล้บ้านใกล้ใจ ใกล้ไกลไปถึง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เกาะลันตา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588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การพัฒนางานแพทย์แผนไทย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เขาพนม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588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ผลการดำเนินงานทันตกรรมเครือข่าย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อ่าวลึก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588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อุบัติเหตุ จากประเด็น พชอ.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อ่าวลึก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588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การพัฒนาระบบบริการให้มีการใช้ยาอย่างสมเหตุสมผล (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RDU)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</a:rPr>
                        <a:t>ลำทับ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224450"/>
      </p:ext>
    </p:extLst>
  </p:cSld>
  <p:clrMapOvr>
    <a:masterClrMapping/>
  </p:clrMapOvr>
</p:sld>
</file>

<file path=ppt/theme/theme1.xml><?xml version="1.0" encoding="utf-8"?>
<a:theme xmlns:a="http://schemas.openxmlformats.org/drawingml/2006/main" name="SSJK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ai">
      <a:majorFont>
        <a:latin typeface="TH SarabunPSK"/>
        <a:ea typeface=""/>
        <a:cs typeface="TH SarabunPSK"/>
      </a:majorFont>
      <a:minorFont>
        <a:latin typeface="TH SarabunPSK"/>
        <a:ea typeface=""/>
        <a:cs typeface="TH SarabunPS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SJKB" id="{FD76C84F-10F7-4E8C-963B-1E27AC25A608}" vid="{DEF8BCE1-E271-4195-A6A7-EB9903DFB6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SSJKB</Template>
  <TotalTime>49</TotalTime>
  <Words>167</Words>
  <Application>Microsoft Office PowerPoint</Application>
  <PresentationFormat>กำหนดเอง</PresentationFormat>
  <Paragraphs>40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SSJKB</vt:lpstr>
      <vt:lpstr>ผลงานเด่น รายอำเภอ จังหวัดกระบี่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Yatt-PC</dc:creator>
  <cp:lastModifiedBy>ASUS</cp:lastModifiedBy>
  <cp:revision>8</cp:revision>
  <dcterms:created xsi:type="dcterms:W3CDTF">2018-12-17T07:20:30Z</dcterms:created>
  <dcterms:modified xsi:type="dcterms:W3CDTF">2019-04-17T23:31:19Z</dcterms:modified>
</cp:coreProperties>
</file>