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65" r:id="rId2"/>
    <p:sldId id="276" r:id="rId3"/>
    <p:sldId id="277" r:id="rId4"/>
    <p:sldId id="264" r:id="rId5"/>
    <p:sldId id="272" r:id="rId6"/>
    <p:sldId id="274" r:id="rId7"/>
    <p:sldId id="270" r:id="rId8"/>
    <p:sldId id="275" r:id="rId9"/>
    <p:sldId id="261" r:id="rId10"/>
  </p:sldIdLst>
  <p:sldSz cx="12192000" cy="6858000"/>
  <p:notesSz cx="6858000" cy="91440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TH SarabunPSK" panose="020B0500040200020003" charset="-34"/>
      <p:regular r:id="rId15"/>
      <p:bold r:id="rId16"/>
      <p:italic r:id="rId17"/>
      <p:boldItalic r:id="rId18"/>
    </p:embeddedFont>
    <p:embeddedFont>
      <p:font typeface="Cordia New" panose="020B0304020202020204" pitchFamily="34" charset="-34"/>
      <p:regular r:id="rId19"/>
      <p:bold r:id="rId20"/>
      <p:italic r:id="rId21"/>
      <p:boldItalic r:id="rId22"/>
    </p:embeddedFont>
    <p:embeddedFont>
      <p:font typeface="Angsana New" panose="02020603050405020304" pitchFamily="18" charset="-34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12" Type="http://schemas.openxmlformats.org/officeDocument/2006/relationships/image" Target="../media/image15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11" Type="http://schemas.openxmlformats.org/officeDocument/2006/relationships/image" Target="../media/image14.jpe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26" y="108202"/>
            <a:ext cx="4505676" cy="65782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1271540" y="1814730"/>
            <a:ext cx="4313334" cy="316523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ชุมพร</a:t>
            </a:r>
            <a:endParaRPr lang="th-TH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9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th-TH" sz="3600" dirty="0" smtClean="0"/>
              <a:t>ทรัพยากรสาธารณสุข สำนักงานสาธารณสุขจังหวัดชุมพร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382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63" y="218898"/>
            <a:ext cx="3581819" cy="681434"/>
          </a:xfrm>
          <a:solidFill>
            <a:schemeClr val="dk1"/>
          </a:solidFill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h-TH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โรงพยาบาลชุมพร</a:t>
            </a:r>
            <a:endParaRPr lang="th-TH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25655"/>
              </p:ext>
            </p:extLst>
          </p:nvPr>
        </p:nvGraphicFramePr>
        <p:xfrm>
          <a:off x="300863" y="1039673"/>
          <a:ext cx="3581820" cy="20144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19087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262733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531129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รายการ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ขนาด(เตียง)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จำนวนเตียง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</a:t>
                      </a:r>
                      <a:r>
                        <a:rPr lang="th-TH" dirty="0" smtClean="0"/>
                        <a:t>ศัลยกรรม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</a:t>
                      </a:r>
                      <a:r>
                        <a:rPr lang="th-TH" dirty="0" smtClean="0"/>
                        <a:t>อายุรกรรม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</a:t>
                      </a:r>
                      <a:r>
                        <a:rPr lang="th-TH" baseline="0" dirty="0" smtClean="0"/>
                        <a:t>รวมไม่แยกประเภท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79375"/>
              </p:ext>
            </p:extLst>
          </p:nvPr>
        </p:nvGraphicFramePr>
        <p:xfrm>
          <a:off x="300862" y="3173123"/>
          <a:ext cx="3581819" cy="33507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25875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255944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344018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แพทย์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จำนวน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344018">
                <a:tc>
                  <a:txBody>
                    <a:bodyPr/>
                    <a:lstStyle/>
                    <a:p>
                      <a:r>
                        <a:rPr lang="th-TH" dirty="0" smtClean="0"/>
                        <a:t>แพทย์อายุรกรรม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602031">
                <a:tc>
                  <a:txBody>
                    <a:bodyPr/>
                    <a:lstStyle/>
                    <a:p>
                      <a:r>
                        <a:rPr lang="th-TH" dirty="0" smtClean="0"/>
                        <a:t>ศัลย์แพทย์</a:t>
                      </a:r>
                      <a:r>
                        <a:rPr lang="en-US" dirty="0" smtClean="0"/>
                        <a:t>, </a:t>
                      </a:r>
                      <a:r>
                        <a:rPr lang="th-TH" dirty="0" smtClean="0"/>
                        <a:t>สูตินรีแพทย์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447356">
                <a:tc>
                  <a:txBody>
                    <a:bodyPr/>
                    <a:lstStyle/>
                    <a:p>
                      <a:r>
                        <a:rPr lang="th-TH" dirty="0" smtClean="0"/>
                        <a:t>กุมารแพทย์</a:t>
                      </a:r>
                      <a:r>
                        <a:rPr lang="en-US" dirty="0" smtClean="0"/>
                        <a:t>,</a:t>
                      </a:r>
                      <a:r>
                        <a:rPr lang="th-TH" dirty="0" smtClean="0"/>
                        <a:t> แพทย์หู</a:t>
                      </a:r>
                      <a:r>
                        <a:rPr lang="th-TH" baseline="0" dirty="0" smtClean="0"/>
                        <a:t> ตา จมูก คอ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602031">
                <a:tc>
                  <a:txBody>
                    <a:bodyPr/>
                    <a:lstStyle/>
                    <a:p>
                      <a:r>
                        <a:rPr lang="th-TH" dirty="0" smtClean="0"/>
                        <a:t>พยาธิแพทย์</a:t>
                      </a:r>
                      <a:r>
                        <a:rPr lang="en-US" dirty="0" smtClean="0"/>
                        <a:t>, </a:t>
                      </a:r>
                      <a:r>
                        <a:rPr lang="th-TH" baseline="0" dirty="0" smtClean="0"/>
                        <a:t> รังสีแพทย์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602031">
                <a:tc>
                  <a:txBody>
                    <a:bodyPr/>
                    <a:lstStyle/>
                    <a:p>
                      <a:r>
                        <a:rPr lang="th-TH" dirty="0" smtClean="0"/>
                        <a:t>แพทย์เวชศาสตร์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344018">
                <a:tc>
                  <a:txBody>
                    <a:bodyPr/>
                    <a:lstStyle/>
                    <a:p>
                      <a:r>
                        <a:rPr lang="th-TH" dirty="0" smtClean="0"/>
                        <a:t>ทันตแพทย์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  <p:grpSp>
        <p:nvGrpSpPr>
          <p:cNvPr id="24" name="กลุ่ม 2"/>
          <p:cNvGrpSpPr/>
          <p:nvPr/>
        </p:nvGrpSpPr>
        <p:grpSpPr>
          <a:xfrm>
            <a:off x="4184040" y="958138"/>
            <a:ext cx="3714982" cy="5818327"/>
            <a:chOff x="2344359" y="1428736"/>
            <a:chExt cx="3008689" cy="4665386"/>
          </a:xfrm>
        </p:grpSpPr>
        <p:pic>
          <p:nvPicPr>
            <p:cNvPr id="25" name="รูปภาพ 3" descr="ท่าแซะเขียว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116" y="1428736"/>
              <a:ext cx="1257300" cy="16287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รูปภาพ 5" descr="ปะทิวเขียว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48" y="1571612"/>
              <a:ext cx="1066800" cy="14573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รูปภาพ 6" descr="เมืองเขียว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4678" y="2928934"/>
              <a:ext cx="1314450" cy="8858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รูปภาพ 7" descr="สวีเขียว.gi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9698" y="3417035"/>
              <a:ext cx="1304925" cy="1323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รูปภาพ 8" descr="ทุ่งตะโกเขียว.gi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9179" y="4240944"/>
              <a:ext cx="857250" cy="6286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" name="รูปภาพ 9" descr="หลังสวนเขียว.gi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9722" y="4624260"/>
              <a:ext cx="962025" cy="8286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รูปภาพ 10" descr="พะโต๊ะเขียว.gi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44359" y="4789197"/>
              <a:ext cx="1152525" cy="13049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รูปภาพ 11" descr="ละแมเขียว.gi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91427" y="5339076"/>
              <a:ext cx="923925" cy="657225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4310400" y="2448333"/>
              <a:ext cx="555906" cy="264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11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รพ.ปะทิว</a:t>
              </a:r>
              <a:endParaRPr lang="th-TH" sz="11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31873" y="2384401"/>
              <a:ext cx="611731" cy="264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11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รพ.ท่าแซะ</a:t>
              </a:r>
              <a:endParaRPr lang="th-TH" sz="11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77950" y="3239814"/>
              <a:ext cx="564994" cy="264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11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รพ.ชุมพร</a:t>
              </a:r>
              <a:endParaRPr lang="th-TH" sz="11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02364" y="4022745"/>
              <a:ext cx="468817" cy="2640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h-TH" sz="11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รพ.สวี</a:t>
              </a:r>
              <a:endParaRPr lang="th-TH" sz="11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2306" y="4408736"/>
              <a:ext cx="655871" cy="264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11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รพ.ทุงตะโก</a:t>
              </a:r>
              <a:endParaRPr lang="th-TH" sz="11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29178" y="5332608"/>
              <a:ext cx="593555" cy="264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11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รพ.พะโต๊ะ</a:t>
              </a:r>
              <a:endParaRPr lang="th-TH" sz="11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39461" y="5134151"/>
              <a:ext cx="679239" cy="264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11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รพ.หลังสวน</a:t>
              </a:r>
              <a:endParaRPr lang="th-TH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6951" y="5492785"/>
              <a:ext cx="585766" cy="264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1100" b="1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รพ.ละแม</a:t>
              </a:r>
              <a:endParaRPr lang="th-TH" sz="11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25503" y="3297891"/>
              <a:ext cx="1106361" cy="264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11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รพ.ค่ายเขตรอุดมศักดิ์</a:t>
              </a:r>
              <a:endParaRPr lang="th-TH" sz="11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18616" y="1928697"/>
              <a:ext cx="814256" cy="264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11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รพ.มาบอำมฤต</a:t>
              </a:r>
              <a:endParaRPr lang="th-TH" sz="11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61276" y="5035162"/>
              <a:ext cx="1071307" cy="264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1100" b="1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รพ.ปากน้ำหลังสวน</a:t>
              </a:r>
              <a:endParaRPr lang="th-TH" sz="11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83243" y="3678559"/>
              <a:ext cx="883063" cy="264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th-TH" sz="1100" dirty="0" smtClean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รพ.ปากน้ำชุมพร</a:t>
              </a:r>
              <a:endParaRPr lang="th-TH" sz="11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4380501" y="205461"/>
            <a:ext cx="3581819" cy="68143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โรงพยาบาลชุมชน</a:t>
            </a:r>
            <a:endParaRPr lang="th-TH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440614" y="218898"/>
            <a:ext cx="3334717" cy="68143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โรงพยาบาลส่งเสริมสุขภาพตำบล</a:t>
            </a:r>
            <a:endParaRPr lang="th-TH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15299"/>
              </p:ext>
            </p:extLst>
          </p:nvPr>
        </p:nvGraphicFramePr>
        <p:xfrm>
          <a:off x="8440614" y="1039673"/>
          <a:ext cx="3334718" cy="17315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58623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076095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461757"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/>
                        <a:t>รายการ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dirty="0" smtClean="0"/>
                        <a:t>จำนวน</a:t>
                      </a:r>
                      <a:endParaRPr 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โรงพยาบาลส่งเสริมสุขภาพตำบล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461757">
                <a:tc>
                  <a:txBody>
                    <a:bodyPr/>
                    <a:lstStyle/>
                    <a:p>
                      <a:r>
                        <a:rPr lang="th-TH" sz="1600" dirty="0" smtClean="0"/>
                        <a:t>ศูนย์สุขภาพชุมชน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6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4" y="2827630"/>
            <a:ext cx="3334718" cy="3946185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57" y="1884177"/>
            <a:ext cx="293326" cy="29332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72" y="1941360"/>
            <a:ext cx="293326" cy="29332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98" y="1329038"/>
            <a:ext cx="293326" cy="29332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98" y="2967611"/>
            <a:ext cx="293326" cy="29332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91" y="3048114"/>
            <a:ext cx="293326" cy="293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24" y="3464864"/>
            <a:ext cx="293326" cy="29332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01" y="3920606"/>
            <a:ext cx="293326" cy="29332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83" y="5571694"/>
            <a:ext cx="293326" cy="2933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98" y="4702817"/>
            <a:ext cx="293326" cy="29332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30" y="5355527"/>
            <a:ext cx="262968" cy="26296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65" y="6036567"/>
            <a:ext cx="293326" cy="2933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2" y="5177758"/>
            <a:ext cx="293326" cy="2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ศูนย์ปฏิบัติการภาวะฉุกเฉิน </a:t>
            </a: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 </a:t>
            </a: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E.O.C )</a:t>
            </a:r>
            <a:endParaRPr lang="en-GB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012994"/>
              </p:ext>
            </p:extLst>
          </p:nvPr>
        </p:nvGraphicFramePr>
        <p:xfrm>
          <a:off x="2112133" y="2208010"/>
          <a:ext cx="7753083" cy="445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08225">
                  <a:extLst>
                    <a:ext uri="{9D8B030D-6E8A-4147-A177-3AD203B41FA5}">
                      <a16:colId xmlns:a16="http://schemas.microsoft.com/office/drawing/2014/main" val="1979872298"/>
                    </a:ext>
                  </a:extLst>
                </a:gridCol>
                <a:gridCol w="3244858">
                  <a:extLst>
                    <a:ext uri="{9D8B030D-6E8A-4147-A177-3AD203B41FA5}">
                      <a16:colId xmlns:a16="http://schemas.microsoft.com/office/drawing/2014/main" val="2457523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โรงพยาบาล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รถพยาบาล </a:t>
                      </a:r>
                      <a:r>
                        <a:rPr lang="en-US" dirty="0" smtClean="0"/>
                        <a:t>ALS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5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โรงพยาบาลชุมพร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6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โรงพยาบาลท่าแซะ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4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โรงพยาบาลมาบอำมฤต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โรงพยาบาลปะทิว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97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โรงพยาบาลปากน้ำชุมพร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0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โรงพยาบาลสวี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72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โรงพยาบาลทุ่งตะโก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9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โรงพยาบาลหลังสวน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45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โรงพยาบาลปากน้ำหลังสวน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94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โรงพยาบาลละแม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38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โรงพยาบาลพะโต๊ะ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5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เครือข่ายกู้ชีพ ภาคเอกชน</a:t>
            </a:r>
            <a:endParaRPr lang="en-GB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268436"/>
              </p:ext>
            </p:extLst>
          </p:nvPr>
        </p:nvGraphicFramePr>
        <p:xfrm>
          <a:off x="2112133" y="2208010"/>
          <a:ext cx="7753084" cy="3337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78108">
                  <a:extLst>
                    <a:ext uri="{9D8B030D-6E8A-4147-A177-3AD203B41FA5}">
                      <a16:colId xmlns:a16="http://schemas.microsoft.com/office/drawing/2014/main" val="1979872298"/>
                    </a:ext>
                  </a:extLst>
                </a:gridCol>
                <a:gridCol w="2287488">
                  <a:extLst>
                    <a:ext uri="{9D8B030D-6E8A-4147-A177-3AD203B41FA5}">
                      <a16:colId xmlns:a16="http://schemas.microsoft.com/office/drawing/2014/main" val="2457523662"/>
                    </a:ext>
                  </a:extLst>
                </a:gridCol>
                <a:gridCol w="2287488">
                  <a:extLst>
                    <a:ext uri="{9D8B030D-6E8A-4147-A177-3AD203B41FA5}">
                      <a16:colId xmlns:a16="http://schemas.microsoft.com/office/drawing/2014/main" val="7177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อำเภอ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 รถพยาบาล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BLS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รถพยาบาล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dirty="0" smtClean="0"/>
                        <a:t>FR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5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เมืองชุมพร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6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ท่าแซะ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4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ปะทิว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97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สวี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72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ทุ่งตะโก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9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หลังสวน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45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ละแม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38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พะโต๊ะ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5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5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ทีมตอบโต้สถานการณ์ฉุกเฉิน</a:t>
            </a:r>
            <a:endParaRPr lang="en-GB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129227"/>
              </p:ext>
            </p:extLst>
          </p:nvPr>
        </p:nvGraphicFramePr>
        <p:xfrm>
          <a:off x="2152358" y="2336800"/>
          <a:ext cx="77653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683">
                  <a:extLst>
                    <a:ext uri="{9D8B030D-6E8A-4147-A177-3AD203B41FA5}">
                      <a16:colId xmlns:a16="http://schemas.microsoft.com/office/drawing/2014/main" val="2392584824"/>
                    </a:ext>
                  </a:extLst>
                </a:gridCol>
                <a:gridCol w="3882683">
                  <a:extLst>
                    <a:ext uri="{9D8B030D-6E8A-4147-A177-3AD203B41FA5}">
                      <a16:colId xmlns:a16="http://schemas.microsoft.com/office/drawing/2014/main" val="284826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ทีม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จำนวน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1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65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MINI-MERT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05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39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MCATT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95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เครือข่ายกู้ชีพ ภาคเอกชน</a:t>
            </a:r>
            <a:endParaRPr lang="th-TH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289002"/>
              </p:ext>
            </p:extLst>
          </p:nvPr>
        </p:nvGraphicFramePr>
        <p:xfrm>
          <a:off x="2099256" y="2336800"/>
          <a:ext cx="777884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942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388942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รายการ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จำนวน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องค์กร / มูลนิธิ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อาสาสมัครกู้ชีพ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1,294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รถพยาบาล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4001695"/>
            <a:ext cx="4679577" cy="26322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3746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กู้ชีพทางน้ำ</a:t>
            </a:r>
            <a:endParaRPr lang="th-TH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395897"/>
              </p:ext>
            </p:extLst>
          </p:nvPr>
        </p:nvGraphicFramePr>
        <p:xfrm>
          <a:off x="2099256" y="2336800"/>
          <a:ext cx="777884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942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388942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อำเภอ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จำนวน(ทีม)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เมืองชุมพร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ปะทิว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หลังสวน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48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สายด่วน </a:t>
            </a:r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1669</a:t>
            </a:r>
            <a:endParaRPr lang="en-GB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981764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 smtClean="0"/>
                        <a:t>บริการการแพทย์ฉุกเฉิน</a:t>
                      </a:r>
                      <a:r>
                        <a:rPr lang="th-TH" sz="3600" baseline="0" dirty="0" smtClean="0"/>
                        <a:t> </a:t>
                      </a:r>
                      <a:r>
                        <a:rPr lang="en-US" sz="3600" dirty="0" smtClean="0"/>
                        <a:t>24 </a:t>
                      </a:r>
                      <a:r>
                        <a:rPr lang="th-TH" sz="3600" dirty="0" smtClean="0"/>
                        <a:t>ชั่วโมง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แหล่งที่มา</a:t>
            </a:r>
            <a:r>
              <a:rPr lang="en-GB" sz="4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GB" sz="4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http</a:t>
            </a:r>
            <a:r>
              <a:rPr lang="en-GB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275</Words>
  <Application>Microsoft Office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Trebuchet MS</vt:lpstr>
      <vt:lpstr>Arial</vt:lpstr>
      <vt:lpstr>TH SarabunPSK</vt:lpstr>
      <vt:lpstr>Cordia New</vt:lpstr>
      <vt:lpstr>Angsana New</vt:lpstr>
      <vt:lpstr>Berlin</vt:lpstr>
      <vt:lpstr>PowerPoint Presentation</vt:lpstr>
      <vt:lpstr>ทรัพยากรสาธารณสุข สำนักงานสาธารณสุขจังหวัดชุมพร</vt:lpstr>
      <vt:lpstr>โรงพยาบาลชุมพร</vt:lpstr>
      <vt:lpstr>ศูนย์ปฏิบัติการภาวะฉุกเฉิน ( E.O.C )</vt:lpstr>
      <vt:lpstr>เครือข่ายกู้ชีพ ภาคเอกชน</vt:lpstr>
      <vt:lpstr>ทีมตอบโต้สถานการณ์ฉุกเฉิน</vt:lpstr>
      <vt:lpstr>เครือข่ายกู้ชีพ ภาคเอกชน</vt:lpstr>
      <vt:lpstr>กู้ชีพทางน้ำ</vt:lpstr>
      <vt:lpstr>สายด่วน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DUO</cp:lastModifiedBy>
  <cp:revision>65</cp:revision>
  <dcterms:created xsi:type="dcterms:W3CDTF">2018-10-31T04:34:00Z</dcterms:created>
  <dcterms:modified xsi:type="dcterms:W3CDTF">2018-11-02T12:27:29Z</dcterms:modified>
</cp:coreProperties>
</file>