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1" r:id="rId9"/>
  </p:sldIdLst>
  <p:sldSz cx="12192000" cy="6858000"/>
  <p:notesSz cx="6858000" cy="9144000"/>
  <p:embeddedFontLst>
    <p:embeddedFont>
      <p:font typeface="Angsana New" panose="02020603050405020304" pitchFamily="18" charset="-34"/>
      <p:regular r:id="rId10"/>
      <p:bold r:id="rId11"/>
      <p:italic r:id="rId12"/>
      <p:boldItalic r:id="rId13"/>
    </p:embeddedFont>
    <p:embeddedFont>
      <p:font typeface="Cordia New" panose="020B0304020202020204" pitchFamily="34" charset="-34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218898"/>
            <a:ext cx="4729780" cy="1080938"/>
          </a:xfrm>
          <a:solidFill>
            <a:schemeClr val="dk1"/>
          </a:solidFill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41397"/>
              </p:ext>
            </p:extLst>
          </p:nvPr>
        </p:nvGraphicFramePr>
        <p:xfrm>
          <a:off x="6476101" y="1574165"/>
          <a:ext cx="4729781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234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70564"/>
              </p:ext>
            </p:extLst>
          </p:nvPr>
        </p:nvGraphicFramePr>
        <p:xfrm>
          <a:off x="6476102" y="3609479"/>
          <a:ext cx="4729780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1310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658470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61331"/>
              </p:ext>
            </p:extLst>
          </p:nvPr>
        </p:nvGraphicFramePr>
        <p:xfrm>
          <a:off x="6476102" y="1601053"/>
          <a:ext cx="4729780" cy="4348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2499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04784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76101" y="218899"/>
            <a:ext cx="4729780" cy="1080938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District Hospital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360565"/>
            <a:ext cx="4720816" cy="1300809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Sub-district health promoting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01233"/>
              </p:ext>
            </p:extLst>
          </p:nvPr>
        </p:nvGraphicFramePr>
        <p:xfrm>
          <a:off x="6476102" y="1998909"/>
          <a:ext cx="4720817" cy="1381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9743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523381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Sub-district health promoting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964" y="423292"/>
            <a:ext cx="4717231" cy="108093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Military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31038"/>
              </p:ext>
            </p:extLst>
          </p:nvPr>
        </p:nvGraphicFramePr>
        <p:xfrm>
          <a:off x="6476102" y="1924816"/>
          <a:ext cx="47010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725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79383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Operating Center ( E.O.C 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01969"/>
              </p:ext>
            </p:extLst>
          </p:nvPr>
        </p:nvGraphicFramePr>
        <p:xfrm>
          <a:off x="2112133" y="2208010"/>
          <a:ext cx="7753083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08225">
                  <a:extLst>
                    <a:ext uri="{9D8B030D-6E8A-4147-A177-3AD203B41FA5}">
                      <a16:colId xmlns:a16="http://schemas.microsoft.com/office/drawing/2014/main" val="1979872298"/>
                    </a:ext>
                  </a:extLst>
                </a:gridCol>
                <a:gridCol w="3244858">
                  <a:extLst>
                    <a:ext uri="{9D8B030D-6E8A-4147-A177-3AD203B41FA5}">
                      <a16:colId xmlns:a16="http://schemas.microsoft.com/office/drawing/2014/main" val="245752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ALS Ambulance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6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7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0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94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8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650060"/>
              </p:ext>
            </p:extLst>
          </p:nvPr>
        </p:nvGraphicFramePr>
        <p:xfrm>
          <a:off x="2099256" y="2336800"/>
          <a:ext cx="77788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942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388942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41472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178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Cordia New</vt:lpstr>
      <vt:lpstr>Trebuchet MS</vt:lpstr>
      <vt:lpstr>Arial</vt:lpstr>
      <vt:lpstr>Berlin</vt:lpstr>
      <vt:lpstr>Provincial Public Health of Chumphon</vt:lpstr>
      <vt:lpstr>Chumphon Hospital</vt:lpstr>
      <vt:lpstr>District Hospital</vt:lpstr>
      <vt:lpstr>Sub-district health promoting Hospital</vt:lpstr>
      <vt:lpstr>Military Hospital</vt:lpstr>
      <vt:lpstr>Emergency Operating Center ( E.O.C )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Mimi</cp:lastModifiedBy>
  <cp:revision>39</cp:revision>
  <dcterms:created xsi:type="dcterms:W3CDTF">2018-10-31T04:34:00Z</dcterms:created>
  <dcterms:modified xsi:type="dcterms:W3CDTF">2018-11-01T03:07:28Z</dcterms:modified>
</cp:coreProperties>
</file>