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71EE-EC18-4DB3-ADE0-8C58A114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14" y="293614"/>
            <a:ext cx="10229865" cy="7801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th-TH" b="1" dirty="0"/>
              <a:t>การขับเคลื่อนงานการแก้ปัญหาสารเคมีกำจัดศัตรูพืชภาคเกษตร ปี 2563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08D20-7D1E-463B-B1A5-651A7ADC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713" y="1192945"/>
            <a:ext cx="10229865" cy="1416031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/>
              <a:t>เป้าหมาย  1. อัตราป่วยโรคพิษสารกำจัดศัตรูพืช </a:t>
            </a:r>
            <a:r>
              <a:rPr lang="en-GB" b="1" u="sng" dirty="0"/>
              <a:t>&lt; </a:t>
            </a:r>
            <a:r>
              <a:rPr lang="en-GB" b="1" dirty="0"/>
              <a:t>8 : </a:t>
            </a:r>
            <a:r>
              <a:rPr lang="th-TH" b="1"/>
              <a:t>แสนประชากร</a:t>
            </a:r>
            <a:endParaRPr lang="th-TH" b="1" dirty="0"/>
          </a:p>
          <a:p>
            <a:r>
              <a:rPr lang="th-TH" b="1" dirty="0"/>
              <a:t>	    2. หน่วยบริการสาธารณสุข มีการจัดบริการอาชีวอนามัยให้กับแรงงานในชุมชนผ่านเกณฑ์มาตรฐานระดับพื้นฐานขึ้นไป ร้อยละ 100</a:t>
            </a:r>
          </a:p>
          <a:p>
            <a:r>
              <a:rPr lang="th-TH" b="1" dirty="0"/>
              <a:t>	    3. ประชากรกลุ่มเสี่ยง (อายุ 15 ปีขึ้นไป) ได้รับการตรวจทดสอบโคลีนเอสเตอเรส มีค่าความเสี่ยงและไม่ปลอดภัยไม่เกิน ร้อยละ 22</a:t>
            </a:r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EC52E1-019E-4CE3-B597-3C9BFCA9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07862"/>
              </p:ext>
            </p:extLst>
          </p:nvPr>
        </p:nvGraphicFramePr>
        <p:xfrm>
          <a:off x="910711" y="2724729"/>
          <a:ext cx="10229865" cy="39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813">
                  <a:extLst>
                    <a:ext uri="{9D8B030D-6E8A-4147-A177-3AD203B41FA5}">
                      <a16:colId xmlns:a16="http://schemas.microsoft.com/office/drawing/2014/main" val="961546173"/>
                    </a:ext>
                  </a:extLst>
                </a:gridCol>
                <a:gridCol w="3433026">
                  <a:extLst>
                    <a:ext uri="{9D8B030D-6E8A-4147-A177-3AD203B41FA5}">
                      <a16:colId xmlns:a16="http://schemas.microsoft.com/office/drawing/2014/main" val="241713142"/>
                    </a:ext>
                  </a:extLst>
                </a:gridCol>
                <a:gridCol w="3433026">
                  <a:extLst>
                    <a:ext uri="{9D8B030D-6E8A-4147-A177-3AD203B41FA5}">
                      <a16:colId xmlns:a16="http://schemas.microsoft.com/office/drawing/2014/main" val="801413690"/>
                    </a:ext>
                  </a:extLst>
                </a:gridCol>
              </a:tblGrid>
              <a:tr h="852907">
                <a:tc>
                  <a:txBody>
                    <a:bodyPr/>
                    <a:lstStyle/>
                    <a:p>
                      <a:r>
                        <a:rPr lang="th-TH" dirty="0"/>
                        <a:t>กลยุทธ์ที่ 1 สร้างกลไกในรูปคณะกรรมการ เพื่อควบคุม กำกับ และสนับสนุนการขับเคลื่อนงาน การแก้ไขปัญหาการใช้สารเคมีกำจัดศัตรูพืชภาคเกษตร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กลยุทธ์ที่ 2 ส่งเสริมการเข้าถึงการบริการด้านอาชีวอนามัยขั้นพื้นฐาน แก่ประชาชนกลุ่มเสี่ยง และประชาชนทั่วไปในชุมชน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กลยุทธ์ที่ 3 ส่งเสริมองค์ความรู้เกี่ยวกับพิษจากสารเคมีกำจัดศัตรูพืชภาคเกษตร และวิธีป้องกันอันตรายที่จะเกิดขึ้น แก่ประชาชนกลุ่มเสี่ยงและประชาฃนทั่วไป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48765"/>
                  </a:ext>
                </a:extLst>
              </a:tr>
              <a:tr h="2644012">
                <a:tc>
                  <a:txBody>
                    <a:bodyPr/>
                    <a:lstStyle/>
                    <a:p>
                      <a:r>
                        <a:rPr lang="th-TH" dirty="0"/>
                        <a:t>กิจกรรม - ประชุมคณะกรรมการเพื่อขับเคลื่อนการดำเนินงาน รวมทั้งควบคุมกำกับ สนับสนุน ติดตามผลการดำเนินงานในพื้นที่ 4 ครั้ง/ปี (รายไตรมาส)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กิจกรรม - อบรมความรู้ แนวทางการดำเนินงานคลีนิค</a:t>
                      </a:r>
                    </a:p>
                    <a:p>
                      <a:r>
                        <a:rPr lang="th-TH" dirty="0"/>
                        <a:t>อาชีวอนามัยภาคเกษตร แก่ผู้รับผิดชอบงานใน รพท. รพช. และรพ.สต. ทุกแห่ง และทุกหน่วยบริการจัดตั้งคลีนิค</a:t>
                      </a:r>
                      <a:br>
                        <a:rPr lang="th-TH" dirty="0"/>
                      </a:br>
                      <a:r>
                        <a:rPr lang="th-TH" dirty="0"/>
                        <a:t>อาชีวอนามัยภาคเกษตร</a:t>
                      </a:r>
                      <a:br>
                        <a:rPr lang="th-TH" dirty="0"/>
                      </a:br>
                      <a:r>
                        <a:rPr lang="th-TH" dirty="0"/>
                        <a:t>          - ตรวจคัดกรองประชาชนกลุ่มเสี่ยงอายุ 15 ปี </a:t>
                      </a:r>
                      <a:br>
                        <a:rPr lang="th-TH" dirty="0"/>
                      </a:br>
                      <a:r>
                        <a:rPr lang="th-TH" dirty="0"/>
                        <a:t>ขั้นไป โดยใช้ชุดทดสอบโคลีนเอสเตอเรส</a:t>
                      </a:r>
                      <a:br>
                        <a:rPr lang="th-TH" dirty="0"/>
                      </a:br>
                      <a:r>
                        <a:rPr lang="th-TH" dirty="0"/>
                        <a:t>          - ให้ความรู้ ความเข้าใจในการใช้ที่ปลอดภัย และ</a:t>
                      </a:r>
                      <a:br>
                        <a:rPr lang="th-TH" dirty="0"/>
                      </a:br>
                      <a:r>
                        <a:rPr lang="th-TH" dirty="0"/>
                        <a:t>วิธีป้องกันอันตรายจากสารเคมีกำจัดศัตรูพืชภาคเกษตรแก่ประชาชนกลุ่มเสี่ยง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กิจกรรม - อบรมให้ความรู้แก่ประชาชนกลุ่มเสี่ยง และภาคีเครือข่ายที่เกี่ยวข้องทุกภาคส่วน</a:t>
                      </a:r>
                    </a:p>
                    <a:p>
                      <a:r>
                        <a:rPr lang="th-TH" dirty="0"/>
                        <a:t>          - จัดทำสื่อประชาสัมพันธ์ในทุกรูปแบบ เช่น แผ่นพับ โปรเตอร์ และโซเชียลมีเดียต่างๆ เช่น ไลน์ เฟรสบุคเผยแพร่ให้ประชาชนทั่วไปได้รับรู้ </a:t>
                      </a:r>
                    </a:p>
                    <a:p>
                      <a:r>
                        <a:rPr lang="th-TH" dirty="0"/>
                        <a:t>          - จัดกิจกรรมป้ายประชาสัมพันธ์รณรงค์เนื่องในเทศกาลต่างๆ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66870"/>
                  </a:ext>
                </a:extLst>
              </a:tr>
              <a:tr h="342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8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210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342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การขับเคลื่อนงานการแก้ปัญหาสารเคมีกำจัดศัตรูพืชภาคเกษตร ปี 2563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การขับเคลื่อนงานการแก้ปัญหาสารเคมีกำจัดศัตรูพืชภาคเกษตร ปี 2563</dc:title>
  <dc:creator>USER</dc:creator>
  <cp:lastModifiedBy>USER</cp:lastModifiedBy>
  <cp:revision>12</cp:revision>
  <cp:lastPrinted>2019-11-11T05:45:49Z</cp:lastPrinted>
  <dcterms:created xsi:type="dcterms:W3CDTF">2019-11-11T04:12:16Z</dcterms:created>
  <dcterms:modified xsi:type="dcterms:W3CDTF">2019-11-11T05:52:03Z</dcterms:modified>
</cp:coreProperties>
</file>