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218898"/>
            <a:ext cx="4729780" cy="1080938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6629"/>
              </p:ext>
            </p:extLst>
          </p:nvPr>
        </p:nvGraphicFramePr>
        <p:xfrm>
          <a:off x="6476101" y="1574165"/>
          <a:ext cx="472978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234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9669"/>
              </p:ext>
            </p:extLst>
          </p:nvPr>
        </p:nvGraphicFramePr>
        <p:xfrm>
          <a:off x="6476102" y="3609479"/>
          <a:ext cx="4729780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1310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72284"/>
              </p:ext>
            </p:extLst>
          </p:nvPr>
        </p:nvGraphicFramePr>
        <p:xfrm>
          <a:off x="6476102" y="1601053"/>
          <a:ext cx="4729780" cy="434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499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04784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76101" y="218899"/>
            <a:ext cx="4729780" cy="1080938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360565"/>
            <a:ext cx="4720816" cy="1300809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107"/>
              </p:ext>
            </p:extLst>
          </p:nvPr>
        </p:nvGraphicFramePr>
        <p:xfrm>
          <a:off x="6476102" y="1998909"/>
          <a:ext cx="4720817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9743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23381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964" y="423292"/>
            <a:ext cx="4717231" cy="108093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67462"/>
              </p:ext>
            </p:extLst>
          </p:nvPr>
        </p:nvGraphicFramePr>
        <p:xfrm>
          <a:off x="6476102" y="1924816"/>
          <a:ext cx="47010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725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79383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98426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7144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Chumphon Hospital</vt:lpstr>
      <vt:lpstr>Sub-district health promoting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31</cp:revision>
  <dcterms:created xsi:type="dcterms:W3CDTF">2018-10-31T04:34:00Z</dcterms:created>
  <dcterms:modified xsi:type="dcterms:W3CDTF">2018-10-31T13:38:03Z</dcterms:modified>
</cp:coreProperties>
</file>