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DFF80"/>
    <a:srgbClr val="FFFF99"/>
    <a:srgbClr val="BFF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DF06B-9024-4072-8751-BC1BC6B6C820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1FACD455-091C-43B5-9538-F2BB2325C7C1}">
      <dgm:prSet phldrT="[Text]" custT="1"/>
      <dgm:spPr>
        <a:gradFill rotWithShape="0">
          <a:gsLst>
            <a:gs pos="0">
              <a:srgbClr val="FF00FF"/>
            </a:gs>
            <a:gs pos="74000">
              <a:srgbClr val="7030A0"/>
            </a:gs>
            <a:gs pos="83000">
              <a:srgbClr val="7030A0"/>
            </a:gs>
            <a:gs pos="100000">
              <a:srgbClr val="FF00FF"/>
            </a:gs>
          </a:gsLst>
          <a:lin ang="5400000" scaled="1"/>
        </a:gradFill>
        <a:ln>
          <a:solidFill>
            <a:srgbClr val="FF00FF"/>
          </a:solidFill>
        </a:ln>
      </dgm:spPr>
      <dgm:t>
        <a:bodyPr/>
        <a:lstStyle/>
        <a:p>
          <a:r>
            <a:rPr lang="en-US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LO</a:t>
          </a:r>
        </a:p>
      </dgm:t>
    </dgm:pt>
    <dgm:pt modelId="{D1928A11-B740-4CE5-8045-76D8A520B013}" type="parTrans" cxnId="{2FDD7F29-8CC9-4716-A409-8438D3C41A55}">
      <dgm:prSet/>
      <dgm:spPr/>
      <dgm:t>
        <a:bodyPr/>
        <a:lstStyle/>
        <a:p>
          <a:endParaRPr lang="en-US"/>
        </a:p>
      </dgm:t>
    </dgm:pt>
    <dgm:pt modelId="{6966453C-D8BF-42ED-932D-F64AABB648B4}" type="sibTrans" cxnId="{2FDD7F29-8CC9-4716-A409-8438D3C41A55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FA229C5C-3B2E-4DA9-A6DF-5F4F91B080EF}">
      <dgm:prSet phldrT="[Text]" custT="1"/>
      <dgm:spPr>
        <a:gradFill rotWithShape="0">
          <a:gsLst>
            <a:gs pos="0">
              <a:srgbClr val="00B0F0"/>
            </a:gs>
            <a:gs pos="74000">
              <a:srgbClr val="0070C0"/>
            </a:gs>
            <a:gs pos="83000">
              <a:srgbClr val="0070C0"/>
            </a:gs>
            <a:gs pos="100000">
              <a:srgbClr val="00B0F0"/>
            </a:gs>
          </a:gsLst>
          <a:lin ang="5400000" scaled="1"/>
        </a:gradFill>
        <a:ln>
          <a:solidFill>
            <a:srgbClr val="0070C0"/>
          </a:solidFill>
        </a:ln>
      </dgm:spPr>
      <dgm:t>
        <a:bodyPr/>
        <a:lstStyle/>
        <a:p>
          <a:r>
            <a:rPr lang="en-US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KM</a:t>
          </a:r>
        </a:p>
      </dgm:t>
    </dgm:pt>
    <dgm:pt modelId="{3FF9B38B-422C-46F3-9E18-56B4AC2FA113}" type="parTrans" cxnId="{3A673065-F8D3-4200-BA0E-2A74B1313A7D}">
      <dgm:prSet/>
      <dgm:spPr/>
      <dgm:t>
        <a:bodyPr/>
        <a:lstStyle/>
        <a:p>
          <a:endParaRPr lang="en-US"/>
        </a:p>
      </dgm:t>
    </dgm:pt>
    <dgm:pt modelId="{8F5DC1DB-9629-41AF-8027-63E0F686E97D}" type="sibTrans" cxnId="{3A673065-F8D3-4200-BA0E-2A74B1313A7D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A6B09718-6E77-42BC-B704-94AD93710650}">
      <dgm:prSet phldrT="[Text]" custT="1"/>
      <dgm:spPr>
        <a:gradFill rotWithShape="0">
          <a:gsLst>
            <a:gs pos="0">
              <a:srgbClr val="9DFF80"/>
            </a:gs>
            <a:gs pos="74000">
              <a:srgbClr val="00B050"/>
            </a:gs>
            <a:gs pos="83000">
              <a:srgbClr val="00B050"/>
            </a:gs>
            <a:gs pos="100000">
              <a:srgbClr val="9DFF80"/>
            </a:gs>
          </a:gsLst>
          <a:lin ang="5400000" scaled="1"/>
        </a:gradFill>
        <a:ln>
          <a:solidFill>
            <a:srgbClr val="00B050"/>
          </a:solidFill>
        </a:ln>
      </dgm:spPr>
      <dgm:t>
        <a:bodyPr/>
        <a:lstStyle/>
        <a:p>
          <a:r>
            <a:rPr lang="en-US" sz="13800" b="1" dirty="0">
              <a:latin typeface="Angsana New" panose="02020603050405020304" pitchFamily="18" charset="-34"/>
              <a:cs typeface="Angsana New" panose="02020603050405020304" pitchFamily="18" charset="-34"/>
            </a:rPr>
            <a:t>IO</a:t>
          </a:r>
        </a:p>
      </dgm:t>
    </dgm:pt>
    <dgm:pt modelId="{0BEB8B5F-DB46-4BA3-AEDB-72BE3DC70703}" type="parTrans" cxnId="{E2B35657-28BD-422D-AEF2-CD624527E956}">
      <dgm:prSet/>
      <dgm:spPr/>
      <dgm:t>
        <a:bodyPr/>
        <a:lstStyle/>
        <a:p>
          <a:endParaRPr lang="en-US"/>
        </a:p>
      </dgm:t>
    </dgm:pt>
    <dgm:pt modelId="{7837CCE9-55FA-4014-BCC1-1D711D29552F}" type="sibTrans" cxnId="{E2B35657-28BD-422D-AEF2-CD624527E956}">
      <dgm:prSet/>
      <dgm:spPr/>
      <dgm:t>
        <a:bodyPr/>
        <a:lstStyle/>
        <a:p>
          <a:endParaRPr lang="en-US"/>
        </a:p>
      </dgm:t>
    </dgm:pt>
    <dgm:pt modelId="{17A08F26-1AAC-46A7-BA3E-DA4E7D97FE36}" type="pres">
      <dgm:prSet presAssocID="{0ABDF06B-9024-4072-8751-BC1BC6B6C820}" presName="Name0" presStyleCnt="0">
        <dgm:presLayoutVars>
          <dgm:dir/>
          <dgm:resizeHandles val="exact"/>
        </dgm:presLayoutVars>
      </dgm:prSet>
      <dgm:spPr/>
    </dgm:pt>
    <dgm:pt modelId="{061657C7-A913-44B0-9816-376B37DD51EE}" type="pres">
      <dgm:prSet presAssocID="{0ABDF06B-9024-4072-8751-BC1BC6B6C820}" presName="vNodes" presStyleCnt="0"/>
      <dgm:spPr/>
    </dgm:pt>
    <dgm:pt modelId="{CA6570C2-B626-4F2E-B6FC-3D850B167E74}" type="pres">
      <dgm:prSet presAssocID="{1FACD455-091C-43B5-9538-F2BB2325C7C1}" presName="node" presStyleLbl="node1" presStyleIdx="0" presStyleCnt="3">
        <dgm:presLayoutVars>
          <dgm:bulletEnabled val="1"/>
        </dgm:presLayoutVars>
      </dgm:prSet>
      <dgm:spPr/>
    </dgm:pt>
    <dgm:pt modelId="{6E006593-75EA-4AB1-A8DF-FEC40D833B3C}" type="pres">
      <dgm:prSet presAssocID="{6966453C-D8BF-42ED-932D-F64AABB648B4}" presName="spacerT" presStyleCnt="0"/>
      <dgm:spPr/>
    </dgm:pt>
    <dgm:pt modelId="{F03905EB-8E60-4D4B-8205-DA5DCA6806C6}" type="pres">
      <dgm:prSet presAssocID="{6966453C-D8BF-42ED-932D-F64AABB648B4}" presName="sibTrans" presStyleLbl="sibTrans2D1" presStyleIdx="0" presStyleCnt="2"/>
      <dgm:spPr/>
    </dgm:pt>
    <dgm:pt modelId="{4F74A823-7EB4-4F97-A591-841B3562CD46}" type="pres">
      <dgm:prSet presAssocID="{6966453C-D8BF-42ED-932D-F64AABB648B4}" presName="spacerB" presStyleCnt="0"/>
      <dgm:spPr/>
    </dgm:pt>
    <dgm:pt modelId="{A1791F4F-07D9-420F-85BC-17F2A20104D4}" type="pres">
      <dgm:prSet presAssocID="{FA229C5C-3B2E-4DA9-A6DF-5F4F91B080EF}" presName="node" presStyleLbl="node1" presStyleIdx="1" presStyleCnt="3">
        <dgm:presLayoutVars>
          <dgm:bulletEnabled val="1"/>
        </dgm:presLayoutVars>
      </dgm:prSet>
      <dgm:spPr/>
    </dgm:pt>
    <dgm:pt modelId="{D0D25CB3-E2BE-4D9C-8D54-21923E467006}" type="pres">
      <dgm:prSet presAssocID="{0ABDF06B-9024-4072-8751-BC1BC6B6C820}" presName="sibTransLast" presStyleLbl="sibTrans2D1" presStyleIdx="1" presStyleCnt="2"/>
      <dgm:spPr/>
    </dgm:pt>
    <dgm:pt modelId="{AE0E6BB5-2611-4058-A3F2-2FFCA6DE5F7A}" type="pres">
      <dgm:prSet presAssocID="{0ABDF06B-9024-4072-8751-BC1BC6B6C820}" presName="connectorText" presStyleLbl="sibTrans2D1" presStyleIdx="1" presStyleCnt="2"/>
      <dgm:spPr/>
    </dgm:pt>
    <dgm:pt modelId="{AE8AD968-E32A-4451-8B7F-D90D84BDA792}" type="pres">
      <dgm:prSet presAssocID="{0ABDF06B-9024-4072-8751-BC1BC6B6C82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D27C817-8F1B-43DF-9325-C3C954D26005}" type="presOf" srcId="{8F5DC1DB-9629-41AF-8027-63E0F686E97D}" destId="{D0D25CB3-E2BE-4D9C-8D54-21923E467006}" srcOrd="0" destOrd="0" presId="urn:microsoft.com/office/officeart/2005/8/layout/equation2"/>
    <dgm:cxn modelId="{2FDD7F29-8CC9-4716-A409-8438D3C41A55}" srcId="{0ABDF06B-9024-4072-8751-BC1BC6B6C820}" destId="{1FACD455-091C-43B5-9538-F2BB2325C7C1}" srcOrd="0" destOrd="0" parTransId="{D1928A11-B740-4CE5-8045-76D8A520B013}" sibTransId="{6966453C-D8BF-42ED-932D-F64AABB648B4}"/>
    <dgm:cxn modelId="{3A673065-F8D3-4200-BA0E-2A74B1313A7D}" srcId="{0ABDF06B-9024-4072-8751-BC1BC6B6C820}" destId="{FA229C5C-3B2E-4DA9-A6DF-5F4F91B080EF}" srcOrd="1" destOrd="0" parTransId="{3FF9B38B-422C-46F3-9E18-56B4AC2FA113}" sibTransId="{8F5DC1DB-9629-41AF-8027-63E0F686E97D}"/>
    <dgm:cxn modelId="{038FB050-AB60-4C73-B847-BEC3CEDCAC40}" type="presOf" srcId="{A6B09718-6E77-42BC-B704-94AD93710650}" destId="{AE8AD968-E32A-4451-8B7F-D90D84BDA792}" srcOrd="0" destOrd="0" presId="urn:microsoft.com/office/officeart/2005/8/layout/equation2"/>
    <dgm:cxn modelId="{E2B35657-28BD-422D-AEF2-CD624527E956}" srcId="{0ABDF06B-9024-4072-8751-BC1BC6B6C820}" destId="{A6B09718-6E77-42BC-B704-94AD93710650}" srcOrd="2" destOrd="0" parTransId="{0BEB8B5F-DB46-4BA3-AEDB-72BE3DC70703}" sibTransId="{7837CCE9-55FA-4014-BCC1-1D711D29552F}"/>
    <dgm:cxn modelId="{D0E59B87-A3C7-4C25-8F87-FD39ACDB5DE7}" type="presOf" srcId="{1FACD455-091C-43B5-9538-F2BB2325C7C1}" destId="{CA6570C2-B626-4F2E-B6FC-3D850B167E74}" srcOrd="0" destOrd="0" presId="urn:microsoft.com/office/officeart/2005/8/layout/equation2"/>
    <dgm:cxn modelId="{E0C90DC2-C152-46FD-89C1-862B49DD6EF2}" type="presOf" srcId="{0ABDF06B-9024-4072-8751-BC1BC6B6C820}" destId="{17A08F26-1AAC-46A7-BA3E-DA4E7D97FE36}" srcOrd="0" destOrd="0" presId="urn:microsoft.com/office/officeart/2005/8/layout/equation2"/>
    <dgm:cxn modelId="{734CA8CE-18D7-432F-8776-9B99DAF9BB94}" type="presOf" srcId="{6966453C-D8BF-42ED-932D-F64AABB648B4}" destId="{F03905EB-8E60-4D4B-8205-DA5DCA6806C6}" srcOrd="0" destOrd="0" presId="urn:microsoft.com/office/officeart/2005/8/layout/equation2"/>
    <dgm:cxn modelId="{8C3013E2-A0F6-4CCD-97A0-111166A794E7}" type="presOf" srcId="{8F5DC1DB-9629-41AF-8027-63E0F686E97D}" destId="{AE0E6BB5-2611-4058-A3F2-2FFCA6DE5F7A}" srcOrd="1" destOrd="0" presId="urn:microsoft.com/office/officeart/2005/8/layout/equation2"/>
    <dgm:cxn modelId="{6D149BEC-98E9-4A33-A8DA-E29E812F4413}" type="presOf" srcId="{FA229C5C-3B2E-4DA9-A6DF-5F4F91B080EF}" destId="{A1791F4F-07D9-420F-85BC-17F2A20104D4}" srcOrd="0" destOrd="0" presId="urn:microsoft.com/office/officeart/2005/8/layout/equation2"/>
    <dgm:cxn modelId="{C80DB80F-8608-4BF1-9747-7945B7B61796}" type="presParOf" srcId="{17A08F26-1AAC-46A7-BA3E-DA4E7D97FE36}" destId="{061657C7-A913-44B0-9816-376B37DD51EE}" srcOrd="0" destOrd="0" presId="urn:microsoft.com/office/officeart/2005/8/layout/equation2"/>
    <dgm:cxn modelId="{E1A55305-2E09-4B22-ACE1-EDA1E3B4AE25}" type="presParOf" srcId="{061657C7-A913-44B0-9816-376B37DD51EE}" destId="{CA6570C2-B626-4F2E-B6FC-3D850B167E74}" srcOrd="0" destOrd="0" presId="urn:microsoft.com/office/officeart/2005/8/layout/equation2"/>
    <dgm:cxn modelId="{2C259129-04DD-4EE5-9853-EEE76BC0D809}" type="presParOf" srcId="{061657C7-A913-44B0-9816-376B37DD51EE}" destId="{6E006593-75EA-4AB1-A8DF-FEC40D833B3C}" srcOrd="1" destOrd="0" presId="urn:microsoft.com/office/officeart/2005/8/layout/equation2"/>
    <dgm:cxn modelId="{BE6C1CA7-943D-4795-ABCF-D07F8C7E9ABF}" type="presParOf" srcId="{061657C7-A913-44B0-9816-376B37DD51EE}" destId="{F03905EB-8E60-4D4B-8205-DA5DCA6806C6}" srcOrd="2" destOrd="0" presId="urn:microsoft.com/office/officeart/2005/8/layout/equation2"/>
    <dgm:cxn modelId="{9046E93C-6699-443C-91E3-76ACC64FD723}" type="presParOf" srcId="{061657C7-A913-44B0-9816-376B37DD51EE}" destId="{4F74A823-7EB4-4F97-A591-841B3562CD46}" srcOrd="3" destOrd="0" presId="urn:microsoft.com/office/officeart/2005/8/layout/equation2"/>
    <dgm:cxn modelId="{8D932179-228A-4050-89C5-3492EF854BEB}" type="presParOf" srcId="{061657C7-A913-44B0-9816-376B37DD51EE}" destId="{A1791F4F-07D9-420F-85BC-17F2A20104D4}" srcOrd="4" destOrd="0" presId="urn:microsoft.com/office/officeart/2005/8/layout/equation2"/>
    <dgm:cxn modelId="{A80567C1-9E53-409C-8342-F08BB759AB5E}" type="presParOf" srcId="{17A08F26-1AAC-46A7-BA3E-DA4E7D97FE36}" destId="{D0D25CB3-E2BE-4D9C-8D54-21923E467006}" srcOrd="1" destOrd="0" presId="urn:microsoft.com/office/officeart/2005/8/layout/equation2"/>
    <dgm:cxn modelId="{56C44F9F-4DB2-4CE9-85A0-CD4EFAB8EB07}" type="presParOf" srcId="{D0D25CB3-E2BE-4D9C-8D54-21923E467006}" destId="{AE0E6BB5-2611-4058-A3F2-2FFCA6DE5F7A}" srcOrd="0" destOrd="0" presId="urn:microsoft.com/office/officeart/2005/8/layout/equation2"/>
    <dgm:cxn modelId="{E04E300E-35F6-4325-BF2C-37AF8B76BC62}" type="presParOf" srcId="{17A08F26-1AAC-46A7-BA3E-DA4E7D97FE36}" destId="{AE8AD968-E32A-4451-8B7F-D90D84BDA79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0C230C-ED45-4ADD-BF0D-34073C9733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3294F-C410-49FE-B0B4-F705A2EDB3D0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1"/>
        </a:gradFill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อายุขัยคนชุมพรมากกว่า 80 ปี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7155FC5-3F63-42E1-B17E-95D15DF3465E}" type="parTrans" cxnId="{2F650648-8E7B-426C-9994-7BDC75AF37D3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0399E2C-0017-4E9C-8B92-0593A2F2F95E}" type="sibTrans" cxnId="{2F650648-8E7B-426C-9994-7BDC75AF37D3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E401D0D-B34D-4B46-8B53-452023EADBC8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1"/>
        </a:gradFill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อายุของการมีสุขภาพดีมากกว่า 72 ปี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33BED21-ECD7-4212-A888-9CD189059C51}" type="parTrans" cxnId="{A7A1258C-9D72-467B-B172-0419C9510D74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C5FAD65-F27B-4878-B8B9-92F3E7055B17}" type="sibTrans" cxnId="{A7A1258C-9D72-467B-B172-0419C9510D74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FA96D91-991E-42C9-B881-2331CAFDAFA0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1"/>
        </a:gradFill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เด็กชุมพรไอคิวเกิน 100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8F51833-8965-4D8A-B5A9-E39573B6B558}" type="parTrans" cxnId="{F021B30D-A89F-4D80-922B-211B393F6FF4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E11362B-06FD-45B7-B175-0F620CA93AD5}" type="sibTrans" cxnId="{F021B30D-A89F-4D80-922B-211B393F6FF4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FCC7B5D-6FE3-4BAD-8B61-283982C39708}" type="pres">
      <dgm:prSet presAssocID="{2B0C230C-ED45-4ADD-BF0D-34073C9733FF}" presName="Name0" presStyleCnt="0">
        <dgm:presLayoutVars>
          <dgm:chMax val="7"/>
          <dgm:chPref val="7"/>
          <dgm:dir/>
        </dgm:presLayoutVars>
      </dgm:prSet>
      <dgm:spPr/>
    </dgm:pt>
    <dgm:pt modelId="{8F04A019-00E3-4E69-B400-595E57910526}" type="pres">
      <dgm:prSet presAssocID="{2B0C230C-ED45-4ADD-BF0D-34073C9733FF}" presName="Name1" presStyleCnt="0"/>
      <dgm:spPr/>
    </dgm:pt>
    <dgm:pt modelId="{8FC012A7-640C-464A-B5CC-5FD2B85D1328}" type="pres">
      <dgm:prSet presAssocID="{2B0C230C-ED45-4ADD-BF0D-34073C9733FF}" presName="cycle" presStyleCnt="0"/>
      <dgm:spPr/>
    </dgm:pt>
    <dgm:pt modelId="{F4ACDCC5-02A3-412C-B386-FC7A9AB486F5}" type="pres">
      <dgm:prSet presAssocID="{2B0C230C-ED45-4ADD-BF0D-34073C9733FF}" presName="srcNode" presStyleLbl="node1" presStyleIdx="0" presStyleCnt="3"/>
      <dgm:spPr/>
    </dgm:pt>
    <dgm:pt modelId="{84843D2F-347D-46C5-8694-77603F49046E}" type="pres">
      <dgm:prSet presAssocID="{2B0C230C-ED45-4ADD-BF0D-34073C9733FF}" presName="conn" presStyleLbl="parChTrans1D2" presStyleIdx="0" presStyleCnt="1"/>
      <dgm:spPr/>
    </dgm:pt>
    <dgm:pt modelId="{59C029F4-6CFA-45FA-81E1-8150F009CDAC}" type="pres">
      <dgm:prSet presAssocID="{2B0C230C-ED45-4ADD-BF0D-34073C9733FF}" presName="extraNode" presStyleLbl="node1" presStyleIdx="0" presStyleCnt="3"/>
      <dgm:spPr/>
    </dgm:pt>
    <dgm:pt modelId="{7B36D964-3537-4582-8686-A1EF40758822}" type="pres">
      <dgm:prSet presAssocID="{2B0C230C-ED45-4ADD-BF0D-34073C9733FF}" presName="dstNode" presStyleLbl="node1" presStyleIdx="0" presStyleCnt="3"/>
      <dgm:spPr/>
    </dgm:pt>
    <dgm:pt modelId="{E3838D98-9D6F-4576-AD8D-81A2B924F2A8}" type="pres">
      <dgm:prSet presAssocID="{8223294F-C410-49FE-B0B4-F705A2EDB3D0}" presName="text_1" presStyleLbl="node1" presStyleIdx="0" presStyleCnt="3">
        <dgm:presLayoutVars>
          <dgm:bulletEnabled val="1"/>
        </dgm:presLayoutVars>
      </dgm:prSet>
      <dgm:spPr/>
    </dgm:pt>
    <dgm:pt modelId="{4DB05EC5-12ED-4ECD-A521-B757F114F649}" type="pres">
      <dgm:prSet presAssocID="{8223294F-C410-49FE-B0B4-F705A2EDB3D0}" presName="accent_1" presStyleCnt="0"/>
      <dgm:spPr/>
    </dgm:pt>
    <dgm:pt modelId="{0517299C-E975-4724-A9D4-A11A9A729199}" type="pres">
      <dgm:prSet presAssocID="{8223294F-C410-49FE-B0B4-F705A2EDB3D0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87F9C3C-1A68-46FA-A8B6-1A5901EC9695}" type="pres">
      <dgm:prSet presAssocID="{8E401D0D-B34D-4B46-8B53-452023EADBC8}" presName="text_2" presStyleLbl="node1" presStyleIdx="1" presStyleCnt="3">
        <dgm:presLayoutVars>
          <dgm:bulletEnabled val="1"/>
        </dgm:presLayoutVars>
      </dgm:prSet>
      <dgm:spPr/>
    </dgm:pt>
    <dgm:pt modelId="{4F9EEDB7-EA4D-47CD-8495-7A0B41DCA750}" type="pres">
      <dgm:prSet presAssocID="{8E401D0D-B34D-4B46-8B53-452023EADBC8}" presName="accent_2" presStyleCnt="0"/>
      <dgm:spPr/>
    </dgm:pt>
    <dgm:pt modelId="{447AAC9F-6EC2-43BF-A266-B69B967C520E}" type="pres">
      <dgm:prSet presAssocID="{8E401D0D-B34D-4B46-8B53-452023EADBC8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9B5059F-4657-4F5A-ACBF-3FFFE3FCA470}" type="pres">
      <dgm:prSet presAssocID="{0FA96D91-991E-42C9-B881-2331CAFDAFA0}" presName="text_3" presStyleLbl="node1" presStyleIdx="2" presStyleCnt="3">
        <dgm:presLayoutVars>
          <dgm:bulletEnabled val="1"/>
        </dgm:presLayoutVars>
      </dgm:prSet>
      <dgm:spPr/>
    </dgm:pt>
    <dgm:pt modelId="{A5CE94BB-BAE7-411F-A41B-4BF4FB2D6F9A}" type="pres">
      <dgm:prSet presAssocID="{0FA96D91-991E-42C9-B881-2331CAFDAFA0}" presName="accent_3" presStyleCnt="0"/>
      <dgm:spPr/>
    </dgm:pt>
    <dgm:pt modelId="{C60BB9FE-C882-45EF-93A4-D30B181FB752}" type="pres">
      <dgm:prSet presAssocID="{0FA96D91-991E-42C9-B881-2331CAFDAFA0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F021B30D-A89F-4D80-922B-211B393F6FF4}" srcId="{2B0C230C-ED45-4ADD-BF0D-34073C9733FF}" destId="{0FA96D91-991E-42C9-B881-2331CAFDAFA0}" srcOrd="2" destOrd="0" parTransId="{08F51833-8965-4D8A-B5A9-E39573B6B558}" sibTransId="{6E11362B-06FD-45B7-B175-0F620CA93AD5}"/>
    <dgm:cxn modelId="{8ABCBD24-D73F-4C8C-851C-1BF87D5B023D}" type="presOf" srcId="{F0399E2C-0017-4E9C-8B92-0593A2F2F95E}" destId="{84843D2F-347D-46C5-8694-77603F49046E}" srcOrd="0" destOrd="0" presId="urn:microsoft.com/office/officeart/2008/layout/VerticalCurvedList"/>
    <dgm:cxn modelId="{2F650648-8E7B-426C-9994-7BDC75AF37D3}" srcId="{2B0C230C-ED45-4ADD-BF0D-34073C9733FF}" destId="{8223294F-C410-49FE-B0B4-F705A2EDB3D0}" srcOrd="0" destOrd="0" parTransId="{17155FC5-3F63-42E1-B17E-95D15DF3465E}" sibTransId="{F0399E2C-0017-4E9C-8B92-0593A2F2F95E}"/>
    <dgm:cxn modelId="{11742383-B522-4407-B9C3-00E0404D025D}" type="presOf" srcId="{8223294F-C410-49FE-B0B4-F705A2EDB3D0}" destId="{E3838D98-9D6F-4576-AD8D-81A2B924F2A8}" srcOrd="0" destOrd="0" presId="urn:microsoft.com/office/officeart/2008/layout/VerticalCurvedList"/>
    <dgm:cxn modelId="{A7A1258C-9D72-467B-B172-0419C9510D74}" srcId="{2B0C230C-ED45-4ADD-BF0D-34073C9733FF}" destId="{8E401D0D-B34D-4B46-8B53-452023EADBC8}" srcOrd="1" destOrd="0" parTransId="{833BED21-ECD7-4212-A888-9CD189059C51}" sibTransId="{7C5FAD65-F27B-4878-B8B9-92F3E7055B17}"/>
    <dgm:cxn modelId="{52520A8E-1EF3-408A-BB2F-B6F4C19E3C38}" type="presOf" srcId="{8E401D0D-B34D-4B46-8B53-452023EADBC8}" destId="{487F9C3C-1A68-46FA-A8B6-1A5901EC9695}" srcOrd="0" destOrd="0" presId="urn:microsoft.com/office/officeart/2008/layout/VerticalCurvedList"/>
    <dgm:cxn modelId="{ED02C1BD-80C7-4715-9807-2D1587EFDBCE}" type="presOf" srcId="{0FA96D91-991E-42C9-B881-2331CAFDAFA0}" destId="{A9B5059F-4657-4F5A-ACBF-3FFFE3FCA470}" srcOrd="0" destOrd="0" presId="urn:microsoft.com/office/officeart/2008/layout/VerticalCurvedList"/>
    <dgm:cxn modelId="{CE7614D1-1680-427E-B51A-2F11462ECA26}" type="presOf" srcId="{2B0C230C-ED45-4ADD-BF0D-34073C9733FF}" destId="{EFCC7B5D-6FE3-4BAD-8B61-283982C39708}" srcOrd="0" destOrd="0" presId="urn:microsoft.com/office/officeart/2008/layout/VerticalCurvedList"/>
    <dgm:cxn modelId="{21A328DC-8615-435E-995E-799ACB3A4EDE}" type="presParOf" srcId="{EFCC7B5D-6FE3-4BAD-8B61-283982C39708}" destId="{8F04A019-00E3-4E69-B400-595E57910526}" srcOrd="0" destOrd="0" presId="urn:microsoft.com/office/officeart/2008/layout/VerticalCurvedList"/>
    <dgm:cxn modelId="{196B6DA0-3538-49EA-BD7A-8E924D9A5B27}" type="presParOf" srcId="{8F04A019-00E3-4E69-B400-595E57910526}" destId="{8FC012A7-640C-464A-B5CC-5FD2B85D1328}" srcOrd="0" destOrd="0" presId="urn:microsoft.com/office/officeart/2008/layout/VerticalCurvedList"/>
    <dgm:cxn modelId="{761235ED-D296-45CB-97AA-2C06CBE5DD39}" type="presParOf" srcId="{8FC012A7-640C-464A-B5CC-5FD2B85D1328}" destId="{F4ACDCC5-02A3-412C-B386-FC7A9AB486F5}" srcOrd="0" destOrd="0" presId="urn:microsoft.com/office/officeart/2008/layout/VerticalCurvedList"/>
    <dgm:cxn modelId="{01850B6E-E341-40A7-9869-8895AFBE4465}" type="presParOf" srcId="{8FC012A7-640C-464A-B5CC-5FD2B85D1328}" destId="{84843D2F-347D-46C5-8694-77603F49046E}" srcOrd="1" destOrd="0" presId="urn:microsoft.com/office/officeart/2008/layout/VerticalCurvedList"/>
    <dgm:cxn modelId="{05CA9448-202E-402D-ACEB-5DA39FCC49C4}" type="presParOf" srcId="{8FC012A7-640C-464A-B5CC-5FD2B85D1328}" destId="{59C029F4-6CFA-45FA-81E1-8150F009CDAC}" srcOrd="2" destOrd="0" presId="urn:microsoft.com/office/officeart/2008/layout/VerticalCurvedList"/>
    <dgm:cxn modelId="{1C9A389A-501E-433A-B12B-DEBA9D217507}" type="presParOf" srcId="{8FC012A7-640C-464A-B5CC-5FD2B85D1328}" destId="{7B36D964-3537-4582-8686-A1EF40758822}" srcOrd="3" destOrd="0" presId="urn:microsoft.com/office/officeart/2008/layout/VerticalCurvedList"/>
    <dgm:cxn modelId="{EFBFC5D4-01AA-4D32-8754-8EA3F9602DAC}" type="presParOf" srcId="{8F04A019-00E3-4E69-B400-595E57910526}" destId="{E3838D98-9D6F-4576-AD8D-81A2B924F2A8}" srcOrd="1" destOrd="0" presId="urn:microsoft.com/office/officeart/2008/layout/VerticalCurvedList"/>
    <dgm:cxn modelId="{FB33190C-C3A4-464E-B430-71989280845C}" type="presParOf" srcId="{8F04A019-00E3-4E69-B400-595E57910526}" destId="{4DB05EC5-12ED-4ECD-A521-B757F114F649}" srcOrd="2" destOrd="0" presId="urn:microsoft.com/office/officeart/2008/layout/VerticalCurvedList"/>
    <dgm:cxn modelId="{89A67F4E-9322-4F7B-830E-5CD29D2F3B67}" type="presParOf" srcId="{4DB05EC5-12ED-4ECD-A521-B757F114F649}" destId="{0517299C-E975-4724-A9D4-A11A9A729199}" srcOrd="0" destOrd="0" presId="urn:microsoft.com/office/officeart/2008/layout/VerticalCurvedList"/>
    <dgm:cxn modelId="{78D51F5E-E785-4B89-8964-0359195C701E}" type="presParOf" srcId="{8F04A019-00E3-4E69-B400-595E57910526}" destId="{487F9C3C-1A68-46FA-A8B6-1A5901EC9695}" srcOrd="3" destOrd="0" presId="urn:microsoft.com/office/officeart/2008/layout/VerticalCurvedList"/>
    <dgm:cxn modelId="{68A0FE19-D52D-43EA-8A9A-7C2D0658F131}" type="presParOf" srcId="{8F04A019-00E3-4E69-B400-595E57910526}" destId="{4F9EEDB7-EA4D-47CD-8495-7A0B41DCA750}" srcOrd="4" destOrd="0" presId="urn:microsoft.com/office/officeart/2008/layout/VerticalCurvedList"/>
    <dgm:cxn modelId="{A5B1E07D-3648-4C32-BE88-F795235FF2D8}" type="presParOf" srcId="{4F9EEDB7-EA4D-47CD-8495-7A0B41DCA750}" destId="{447AAC9F-6EC2-43BF-A266-B69B967C520E}" srcOrd="0" destOrd="0" presId="urn:microsoft.com/office/officeart/2008/layout/VerticalCurvedList"/>
    <dgm:cxn modelId="{6DD89349-347C-4973-A19E-E6AAC007C039}" type="presParOf" srcId="{8F04A019-00E3-4E69-B400-595E57910526}" destId="{A9B5059F-4657-4F5A-ACBF-3FFFE3FCA470}" srcOrd="5" destOrd="0" presId="urn:microsoft.com/office/officeart/2008/layout/VerticalCurvedList"/>
    <dgm:cxn modelId="{342D061D-D6DB-47FA-9AD5-CA300BBEDF28}" type="presParOf" srcId="{8F04A019-00E3-4E69-B400-595E57910526}" destId="{A5CE94BB-BAE7-411F-A41B-4BF4FB2D6F9A}" srcOrd="6" destOrd="0" presId="urn:microsoft.com/office/officeart/2008/layout/VerticalCurvedList"/>
    <dgm:cxn modelId="{CA87A4C7-5DAA-460F-B4EF-4AE9BE593577}" type="presParOf" srcId="{A5CE94BB-BAE7-411F-A41B-4BF4FB2D6F9A}" destId="{C60BB9FE-C882-45EF-93A4-D30B181FB7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E5F9F-F915-47DD-B9B4-4959A4EB7CC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B80D6-9A06-4FCB-B9ED-DCCF09A5D828}">
      <dgm:prSet phldrT="[Text]"/>
      <dgm:spPr/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ควบคุม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C933312-FB89-474F-A7B0-C49FA9EC9134}" type="parTrans" cxnId="{EE12A79D-593A-4BB0-A0CD-C5FB88B77EF8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1E69E5B-A282-4035-8D8B-5B1CC1B72578}" type="sibTrans" cxnId="{EE12A79D-593A-4BB0-A0CD-C5FB88B77EF8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AF065DA-306D-452C-9EE8-D87BEE50DA8C}">
      <dgm:prSet phldrT="[Text]"/>
      <dgm:spPr/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กำกับ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23465EC-97DC-467D-A4E7-F3D4BE7188CE}" type="parTrans" cxnId="{F7DD3D91-8969-431F-8268-B8A54335EB6B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63C6814-F0F6-422C-BB25-80404EBE88C2}" type="sibTrans" cxnId="{F7DD3D91-8969-431F-8268-B8A54335EB6B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D903E50-3334-4C17-8830-679742592C35}">
      <dgm:prSet phldrT="[Text]"/>
      <dgm:spPr/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ปฏิบัติ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65CB132-EC78-47F4-9798-A0210203873A}" type="parTrans" cxnId="{0969FE5F-5F16-4E5E-BEBF-1B48B7D64725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D1048BB-F187-452A-95DD-A9930BAB744B}" type="sibTrans" cxnId="{0969FE5F-5F16-4E5E-BEBF-1B48B7D64725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C85AEE3-367B-43B9-B59D-C7329426292A}" type="pres">
      <dgm:prSet presAssocID="{A9AE5F9F-F915-47DD-B9B4-4959A4EB7CC2}" presName="Name0" presStyleCnt="0">
        <dgm:presLayoutVars>
          <dgm:dir/>
          <dgm:resizeHandles val="exact"/>
        </dgm:presLayoutVars>
      </dgm:prSet>
      <dgm:spPr/>
    </dgm:pt>
    <dgm:pt modelId="{E9708494-D164-451B-9985-400DDB9EB65E}" type="pres">
      <dgm:prSet presAssocID="{B45B80D6-9A06-4FCB-B9ED-DCCF09A5D828}" presName="composite" presStyleCnt="0"/>
      <dgm:spPr/>
    </dgm:pt>
    <dgm:pt modelId="{888E9A20-B7DC-4A26-AFD2-D44387D2F9A6}" type="pres">
      <dgm:prSet presAssocID="{B45B80D6-9A06-4FCB-B9ED-DCCF09A5D828}" presName="rect1" presStyleLbl="trAlignAcc1" presStyleIdx="0" presStyleCnt="3">
        <dgm:presLayoutVars>
          <dgm:bulletEnabled val="1"/>
        </dgm:presLayoutVars>
      </dgm:prSet>
      <dgm:spPr/>
    </dgm:pt>
    <dgm:pt modelId="{F70B3386-A7F3-4966-9875-584B54F11471}" type="pres">
      <dgm:prSet presAssocID="{B45B80D6-9A06-4FCB-B9ED-DCCF09A5D828}" presName="rect2" presStyleLbl="fgImgPlace1" presStyleIdx="0" presStyleCnt="3"/>
      <dgm:spPr>
        <a:noFill/>
      </dgm:spPr>
    </dgm:pt>
    <dgm:pt modelId="{3D656EAA-7E30-48D5-8BAC-AC18C1763CAC}" type="pres">
      <dgm:prSet presAssocID="{61E69E5B-A282-4035-8D8B-5B1CC1B72578}" presName="sibTrans" presStyleCnt="0"/>
      <dgm:spPr/>
    </dgm:pt>
    <dgm:pt modelId="{1D1D9D35-C731-4894-B9F9-1AA1647FB325}" type="pres">
      <dgm:prSet presAssocID="{FAF065DA-306D-452C-9EE8-D87BEE50DA8C}" presName="composite" presStyleCnt="0"/>
      <dgm:spPr/>
    </dgm:pt>
    <dgm:pt modelId="{E46B1D89-D72C-48FF-BAAE-DB884AC8D8AC}" type="pres">
      <dgm:prSet presAssocID="{FAF065DA-306D-452C-9EE8-D87BEE50DA8C}" presName="rect1" presStyleLbl="trAlignAcc1" presStyleIdx="1" presStyleCnt="3">
        <dgm:presLayoutVars>
          <dgm:bulletEnabled val="1"/>
        </dgm:presLayoutVars>
      </dgm:prSet>
      <dgm:spPr/>
    </dgm:pt>
    <dgm:pt modelId="{81EF04E0-14A1-4D5D-B6C7-20272AFAB1B9}" type="pres">
      <dgm:prSet presAssocID="{FAF065DA-306D-452C-9EE8-D87BEE50DA8C}" presName="rect2" presStyleLbl="fgImgPlace1" presStyleIdx="1" presStyleCnt="3"/>
      <dgm:spPr>
        <a:noFill/>
      </dgm:spPr>
    </dgm:pt>
    <dgm:pt modelId="{5AB29774-8AFE-46B9-8562-7DF2D7A2F2E5}" type="pres">
      <dgm:prSet presAssocID="{163C6814-F0F6-422C-BB25-80404EBE88C2}" presName="sibTrans" presStyleCnt="0"/>
      <dgm:spPr/>
    </dgm:pt>
    <dgm:pt modelId="{7D77528B-D588-40E2-BC53-C190D367A79E}" type="pres">
      <dgm:prSet presAssocID="{8D903E50-3334-4C17-8830-679742592C35}" presName="composite" presStyleCnt="0"/>
      <dgm:spPr/>
    </dgm:pt>
    <dgm:pt modelId="{F95123A7-FADD-4D8C-AA8C-4972079889ED}" type="pres">
      <dgm:prSet presAssocID="{8D903E50-3334-4C17-8830-679742592C35}" presName="rect1" presStyleLbl="trAlignAcc1" presStyleIdx="2" presStyleCnt="3">
        <dgm:presLayoutVars>
          <dgm:bulletEnabled val="1"/>
        </dgm:presLayoutVars>
      </dgm:prSet>
      <dgm:spPr/>
    </dgm:pt>
    <dgm:pt modelId="{0AA73720-335C-4EF8-B3BF-10325D7A4EBB}" type="pres">
      <dgm:prSet presAssocID="{8D903E50-3334-4C17-8830-679742592C35}" presName="rect2" presStyleLbl="fgImgPlace1" presStyleIdx="2" presStyleCnt="3"/>
      <dgm:spPr>
        <a:noFill/>
      </dgm:spPr>
    </dgm:pt>
  </dgm:ptLst>
  <dgm:cxnLst>
    <dgm:cxn modelId="{94A80012-F083-4B51-B330-0F3BEBB856F7}" type="presOf" srcId="{A9AE5F9F-F915-47DD-B9B4-4959A4EB7CC2}" destId="{0C85AEE3-367B-43B9-B59D-C7329426292A}" srcOrd="0" destOrd="0" presId="urn:microsoft.com/office/officeart/2008/layout/PictureStrips"/>
    <dgm:cxn modelId="{6D09251D-FC63-4FC8-A5C5-298353C8CE7D}" type="presOf" srcId="{8D903E50-3334-4C17-8830-679742592C35}" destId="{F95123A7-FADD-4D8C-AA8C-4972079889ED}" srcOrd="0" destOrd="0" presId="urn:microsoft.com/office/officeart/2008/layout/PictureStrips"/>
    <dgm:cxn modelId="{0969FE5F-5F16-4E5E-BEBF-1B48B7D64725}" srcId="{A9AE5F9F-F915-47DD-B9B4-4959A4EB7CC2}" destId="{8D903E50-3334-4C17-8830-679742592C35}" srcOrd="2" destOrd="0" parTransId="{E65CB132-EC78-47F4-9798-A0210203873A}" sibTransId="{0D1048BB-F187-452A-95DD-A9930BAB744B}"/>
    <dgm:cxn modelId="{1B5A518E-6846-4941-B47C-D17DFBD366C3}" type="presOf" srcId="{B45B80D6-9A06-4FCB-B9ED-DCCF09A5D828}" destId="{888E9A20-B7DC-4A26-AFD2-D44387D2F9A6}" srcOrd="0" destOrd="0" presId="urn:microsoft.com/office/officeart/2008/layout/PictureStrips"/>
    <dgm:cxn modelId="{F7DD3D91-8969-431F-8268-B8A54335EB6B}" srcId="{A9AE5F9F-F915-47DD-B9B4-4959A4EB7CC2}" destId="{FAF065DA-306D-452C-9EE8-D87BEE50DA8C}" srcOrd="1" destOrd="0" parTransId="{E23465EC-97DC-467D-A4E7-F3D4BE7188CE}" sibTransId="{163C6814-F0F6-422C-BB25-80404EBE88C2}"/>
    <dgm:cxn modelId="{EE12A79D-593A-4BB0-A0CD-C5FB88B77EF8}" srcId="{A9AE5F9F-F915-47DD-B9B4-4959A4EB7CC2}" destId="{B45B80D6-9A06-4FCB-B9ED-DCCF09A5D828}" srcOrd="0" destOrd="0" parTransId="{4C933312-FB89-474F-A7B0-C49FA9EC9134}" sibTransId="{61E69E5B-A282-4035-8D8B-5B1CC1B72578}"/>
    <dgm:cxn modelId="{8240D3E5-0431-46DC-9B7F-8A7096907B3C}" type="presOf" srcId="{FAF065DA-306D-452C-9EE8-D87BEE50DA8C}" destId="{E46B1D89-D72C-48FF-BAAE-DB884AC8D8AC}" srcOrd="0" destOrd="0" presId="urn:microsoft.com/office/officeart/2008/layout/PictureStrips"/>
    <dgm:cxn modelId="{B522E3ED-C724-4FFD-8514-FA7ED6B3A028}" type="presParOf" srcId="{0C85AEE3-367B-43B9-B59D-C7329426292A}" destId="{E9708494-D164-451B-9985-400DDB9EB65E}" srcOrd="0" destOrd="0" presId="urn:microsoft.com/office/officeart/2008/layout/PictureStrips"/>
    <dgm:cxn modelId="{8A3F8D61-E8AF-490A-BC33-AEA6F0BF3E7D}" type="presParOf" srcId="{E9708494-D164-451B-9985-400DDB9EB65E}" destId="{888E9A20-B7DC-4A26-AFD2-D44387D2F9A6}" srcOrd="0" destOrd="0" presId="urn:microsoft.com/office/officeart/2008/layout/PictureStrips"/>
    <dgm:cxn modelId="{4BE26B8E-64FA-414C-AEA9-D3AB381EB0FF}" type="presParOf" srcId="{E9708494-D164-451B-9985-400DDB9EB65E}" destId="{F70B3386-A7F3-4966-9875-584B54F11471}" srcOrd="1" destOrd="0" presId="urn:microsoft.com/office/officeart/2008/layout/PictureStrips"/>
    <dgm:cxn modelId="{68581B21-5176-4829-A9EE-76768FC92045}" type="presParOf" srcId="{0C85AEE3-367B-43B9-B59D-C7329426292A}" destId="{3D656EAA-7E30-48D5-8BAC-AC18C1763CAC}" srcOrd="1" destOrd="0" presId="urn:microsoft.com/office/officeart/2008/layout/PictureStrips"/>
    <dgm:cxn modelId="{94F82D08-5B19-4CF2-AC22-667C4AFC78B2}" type="presParOf" srcId="{0C85AEE3-367B-43B9-B59D-C7329426292A}" destId="{1D1D9D35-C731-4894-B9F9-1AA1647FB325}" srcOrd="2" destOrd="0" presId="urn:microsoft.com/office/officeart/2008/layout/PictureStrips"/>
    <dgm:cxn modelId="{3C77596D-BA3F-4222-95E6-D18CD0466ED5}" type="presParOf" srcId="{1D1D9D35-C731-4894-B9F9-1AA1647FB325}" destId="{E46B1D89-D72C-48FF-BAAE-DB884AC8D8AC}" srcOrd="0" destOrd="0" presId="urn:microsoft.com/office/officeart/2008/layout/PictureStrips"/>
    <dgm:cxn modelId="{FEB248C3-4166-41F8-AB29-367C3AE5C018}" type="presParOf" srcId="{1D1D9D35-C731-4894-B9F9-1AA1647FB325}" destId="{81EF04E0-14A1-4D5D-B6C7-20272AFAB1B9}" srcOrd="1" destOrd="0" presId="urn:microsoft.com/office/officeart/2008/layout/PictureStrips"/>
    <dgm:cxn modelId="{D3BDADEF-3858-4EAA-8B69-1033323E4A32}" type="presParOf" srcId="{0C85AEE3-367B-43B9-B59D-C7329426292A}" destId="{5AB29774-8AFE-46B9-8562-7DF2D7A2F2E5}" srcOrd="3" destOrd="0" presId="urn:microsoft.com/office/officeart/2008/layout/PictureStrips"/>
    <dgm:cxn modelId="{44A72261-B219-42D3-9DB9-E7CC1BCFFEFE}" type="presParOf" srcId="{0C85AEE3-367B-43B9-B59D-C7329426292A}" destId="{7D77528B-D588-40E2-BC53-C190D367A79E}" srcOrd="4" destOrd="0" presId="urn:microsoft.com/office/officeart/2008/layout/PictureStrips"/>
    <dgm:cxn modelId="{51357373-C529-4F6A-9044-28EF9BC1D6C2}" type="presParOf" srcId="{7D77528B-D588-40E2-BC53-C190D367A79E}" destId="{F95123A7-FADD-4D8C-AA8C-4972079889ED}" srcOrd="0" destOrd="0" presId="urn:microsoft.com/office/officeart/2008/layout/PictureStrips"/>
    <dgm:cxn modelId="{E7590BFF-725C-4C36-B86F-6BDBD8161D71}" type="presParOf" srcId="{7D77528B-D588-40E2-BC53-C190D367A79E}" destId="{0AA73720-335C-4EF8-B3BF-10325D7A4EB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8A1F0A-5510-4D15-8884-BB731EDFF4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427FD-FE45-4035-B075-4EC3C2261099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งานแผนงบประมาณ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F63DA7C-E724-477A-83E9-AB930D709300}" type="parTrans" cxnId="{EA479D14-9856-41B4-BB50-81853F22590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3201D38-D372-48FF-BAA7-215C50627179}" type="sibTrans" cxnId="{EA479D14-9856-41B4-BB50-81853F22590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E4B893D-3EDE-47C3-96C2-FB6A515FBE1C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ตรวจราชการ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 นิเทศน์งาน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D3F7DB4-6FFE-44A4-8CFA-D1A221A6B234}" type="parTrans" cxnId="{5E80064B-26D4-41EB-9E04-9913548EA3D1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3759BA9-41B0-4035-BD45-7AF61DFDFF4E}" type="sibTrans" cxnId="{5E80064B-26D4-41EB-9E04-9913548EA3D1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A08DA4C-C8D6-4103-806A-4BC53DDB8770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ข้อมูลข่าวสาร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8E9F28A-D962-41CA-B31E-8434D61F8268}" type="parTrans" cxnId="{69B74900-0F69-402F-AE33-CB9D9B6FC17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5C0B58C-7ACE-434E-AE41-C59334C59BDB}" type="sibTrans" cxnId="{69B74900-0F69-402F-AE33-CB9D9B6FC17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E7C4BFB-399D-4535-8243-E7150912CA08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เทคโนโลยีสารสนเทศ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5AD602D-B542-4BB6-8775-F1AABDFFEE19}" type="parTrans" cxnId="{7D9DCA7A-CDC4-49CF-A529-62F565F65E3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B318AD7-7707-40EC-9EF0-1A56B2010EE3}" type="sibTrans" cxnId="{7D9DCA7A-CDC4-49CF-A529-62F565F65E3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31C4F50-01C1-4B42-92E9-A3AEF9AC3442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พอ.สว.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73BA34C-12DC-46A8-A380-CC6376B3841C}" type="parTrans" cxnId="{3D71B21F-80E0-42EF-9C07-31E143F97528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960E164-ED91-4617-A914-15CCABD23B13}" type="sibTrans" cxnId="{3D71B21F-80E0-42EF-9C07-31E143F97528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4086115-A123-408D-BA9E-A00D0D8F9B6E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โครงการพระราชดำริ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1D0C7F6-04D6-4DD7-8D8A-C456C103615A}" type="parTrans" cxnId="{A172CF95-77ED-4E7D-A65E-F28CF97FE3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42272C7-DD6B-48EA-9055-17629EC7F040}" type="sibTrans" cxnId="{A172CF95-77ED-4E7D-A65E-F28CF97FE3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230EAAB-0DC2-4AE6-B95E-21E68F2EB04B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ผู้ป่วยจากศูนย์    ดำรงธรรม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90EE50D-296D-4BE2-B6ED-F5996DC74FAA}" type="parTrans" cxnId="{3E1C043E-A15F-4DE4-A833-7627E186B4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D366643-5AE1-4E24-B030-B51DA130A6F0}" type="sibTrans" cxnId="{3E1C043E-A15F-4DE4-A833-7627E186B4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979D448-0D3E-495A-A708-74404D7811E1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ผู้ป่วยในพระราชา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    </a:t>
          </a:r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 นุเคราะห์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17C90A4-08FE-4F12-9152-93F354CD50EA}" type="parTrans" cxnId="{084932FF-EBEC-4FA1-8EE3-D4217F91EFD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2DD63E0-5914-4541-B92B-63C5C0686E90}" type="sibTrans" cxnId="{084932FF-EBEC-4FA1-8EE3-D4217F91EFD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F9621F8-2CA1-4833-B3AB-A63778986FFD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Service Plan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3BF0F7F-0CC1-4686-9A5C-DD5B6CD17A42}" type="parTrans" cxnId="{A3EF7980-130C-42F3-8DA1-DD6E33FC650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483A95D-1D6E-456C-81BE-18DD82FF04E4}" type="sibTrans" cxnId="{A3EF7980-130C-42F3-8DA1-DD6E33FC650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9685B2E-D7A1-4154-88B5-DAC762D860F2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พชอ.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12AA562-CA62-43EE-A5EA-253B8463F261}" type="parTrans" cxnId="{21838721-6F07-4460-BD25-4258940E134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9F1263B-589A-4466-8941-45E3D7BE59C3}" type="sibTrans" cxnId="{21838721-6F07-4460-BD25-4258940E134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3BDFA69-0A30-485B-89D1-A831CD8459B8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สนับสนุนประสานงาน อปท.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2B4DDC0-A3A1-447F-BD3A-C0E7849550BC}" type="parTrans" cxnId="{8EBC38D6-FE89-4E5B-94BA-DEC89F8BD88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1F8CDF6-33D7-4DBE-86EF-787080905869}" type="sibTrans" cxnId="{8EBC38D6-FE89-4E5B-94BA-DEC89F8BD88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DA4CCDB-BAE0-4FF2-84C1-4F1CD93D26F7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EOC</a:t>
          </a:r>
        </a:p>
      </dgm:t>
    </dgm:pt>
    <dgm:pt modelId="{1CC319D3-280F-452B-A95B-35ED6A7AF0BB}" type="parTrans" cxnId="{32619359-9EDF-47AD-86B2-FD29BB3BC9B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6D7A692-49FC-43EC-A1B1-7D69735F76C3}" type="sibTrans" cxnId="{32619359-9EDF-47AD-86B2-FD29BB3BC9B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783980D-611E-4955-9964-63DF13064CB0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พัฒนาคุณภาพการบริหารจัดการภาครัฐ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69AB74F-A71F-4834-B213-54B5874FAC20}" type="parTrans" cxnId="{A9A40103-6EFC-480A-ACEB-20C9041E1DC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29A1DA5-0475-4706-8B5E-7E3E57F04EC3}" type="sibTrans" cxnId="{A9A40103-6EFC-480A-ACEB-20C9041E1DC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2D4AAA7-07DC-41A1-9A93-7690D7DCF367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โครงการจิตอาสา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B546E91-6651-4FC0-A7C0-629457C93B49}" type="parTrans" cxnId="{97C5374B-6D8B-4811-964B-24365A39DF7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2550481-0BE0-40D9-B25C-237B436F8758}" type="sibTrans" cxnId="{97C5374B-6D8B-4811-964B-24365A39DF7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A06AEF8-98E9-42B0-9CA0-2B77E3A4BA8A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งานสาธารณสุข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     </a:t>
          </a:r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ในพื้นที่พิเศษ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4543925-5F85-41D1-B3D8-B7725ED26962}" type="parTrans" cxnId="{299394E7-530E-4CE3-B8DA-51E3F69AC98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E0A8AFB-224F-427D-BE16-03F6C33ECFD3}" type="sibTrans" cxnId="{299394E7-530E-4CE3-B8DA-51E3F69AC98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7113E21-B319-4FA6-B959-694CD0AFFA39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งานวางแผนประเมินผล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BE0ED15-D186-4862-B2B0-56AE3C0D489E}" type="parTrans" cxnId="{8DFE44D0-071E-4A51-A875-4C7EDC8463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D981E32-ED17-4E61-8D90-D4E8B34E9FAD}" type="sibTrans" cxnId="{8DFE44D0-071E-4A51-A875-4C7EDC8463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D69F881-6F1F-40EA-92C9-476AB3F732EA}">
      <dgm:prSet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งานพัฒนายุทธศาสตร์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764E657-5EEC-4F43-BF6A-9AD18FDBB6D9}" type="parTrans" cxnId="{641C8E33-C17D-4B83-9069-DDB9E60F82A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1EE4523-647D-41A2-87B2-4FA5ED8F519C}" type="sibTrans" cxnId="{641C8E33-C17D-4B83-9069-DDB9E60F82A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BE824C7-8FA9-4325-9F9D-4264693560DC}" type="pres">
      <dgm:prSet presAssocID="{648A1F0A-5510-4D15-8884-BB731EDFF485}" presName="diagram" presStyleCnt="0">
        <dgm:presLayoutVars>
          <dgm:dir/>
          <dgm:resizeHandles val="exact"/>
        </dgm:presLayoutVars>
      </dgm:prSet>
      <dgm:spPr/>
    </dgm:pt>
    <dgm:pt modelId="{E9840E5D-C2CB-4318-B8ED-9654EC08E018}" type="pres">
      <dgm:prSet presAssocID="{4DA427FD-FE45-4035-B075-4EC3C2261099}" presName="node" presStyleLbl="node1" presStyleIdx="0" presStyleCnt="17">
        <dgm:presLayoutVars>
          <dgm:bulletEnabled val="1"/>
        </dgm:presLayoutVars>
      </dgm:prSet>
      <dgm:spPr/>
    </dgm:pt>
    <dgm:pt modelId="{FAFB705F-5859-4D4E-8BC1-5B9A01B2CD4E}" type="pres">
      <dgm:prSet presAssocID="{B3201D38-D372-48FF-BAA7-215C50627179}" presName="sibTrans" presStyleCnt="0"/>
      <dgm:spPr/>
    </dgm:pt>
    <dgm:pt modelId="{C1DDAAED-4286-405C-BA06-9EDA1F4D2EC6}" type="pres">
      <dgm:prSet presAssocID="{DE4B893D-3EDE-47C3-96C2-FB6A515FBE1C}" presName="node" presStyleLbl="node1" presStyleIdx="1" presStyleCnt="17">
        <dgm:presLayoutVars>
          <dgm:bulletEnabled val="1"/>
        </dgm:presLayoutVars>
      </dgm:prSet>
      <dgm:spPr/>
    </dgm:pt>
    <dgm:pt modelId="{2E1FA385-6BA4-4254-B896-A99C23B9936E}" type="pres">
      <dgm:prSet presAssocID="{A3759BA9-41B0-4035-BD45-7AF61DFDFF4E}" presName="sibTrans" presStyleCnt="0"/>
      <dgm:spPr/>
    </dgm:pt>
    <dgm:pt modelId="{9DF18A52-64FB-448C-94BE-57C1DA08B147}" type="pres">
      <dgm:prSet presAssocID="{9A08DA4C-C8D6-4103-806A-4BC53DDB8770}" presName="node" presStyleLbl="node1" presStyleIdx="2" presStyleCnt="17">
        <dgm:presLayoutVars>
          <dgm:bulletEnabled val="1"/>
        </dgm:presLayoutVars>
      </dgm:prSet>
      <dgm:spPr/>
    </dgm:pt>
    <dgm:pt modelId="{4C14F9B3-7960-4F1C-9D60-184E2790C8B5}" type="pres">
      <dgm:prSet presAssocID="{85C0B58C-7ACE-434E-AE41-C59334C59BDB}" presName="sibTrans" presStyleCnt="0"/>
      <dgm:spPr/>
    </dgm:pt>
    <dgm:pt modelId="{F36EC2E7-25ED-4388-A52E-E01872CD2019}" type="pres">
      <dgm:prSet presAssocID="{CE7C4BFB-399D-4535-8243-E7150912CA08}" presName="node" presStyleLbl="node1" presStyleIdx="3" presStyleCnt="17">
        <dgm:presLayoutVars>
          <dgm:bulletEnabled val="1"/>
        </dgm:presLayoutVars>
      </dgm:prSet>
      <dgm:spPr/>
    </dgm:pt>
    <dgm:pt modelId="{C82E2317-6296-4C28-A6AB-18AE19E279BC}" type="pres">
      <dgm:prSet presAssocID="{5B318AD7-7707-40EC-9EF0-1A56B2010EE3}" presName="sibTrans" presStyleCnt="0"/>
      <dgm:spPr/>
    </dgm:pt>
    <dgm:pt modelId="{5A7BD3E0-BC6D-4670-B293-7C0651B1DEB8}" type="pres">
      <dgm:prSet presAssocID="{B31C4F50-01C1-4B42-92E9-A3AEF9AC3442}" presName="node" presStyleLbl="node1" presStyleIdx="4" presStyleCnt="17">
        <dgm:presLayoutVars>
          <dgm:bulletEnabled val="1"/>
        </dgm:presLayoutVars>
      </dgm:prSet>
      <dgm:spPr/>
    </dgm:pt>
    <dgm:pt modelId="{F514C3E1-1B0F-4F3C-A8FA-37E31E5D96E0}" type="pres">
      <dgm:prSet presAssocID="{0960E164-ED91-4617-A914-15CCABD23B13}" presName="sibTrans" presStyleCnt="0"/>
      <dgm:spPr/>
    </dgm:pt>
    <dgm:pt modelId="{18F5C231-6C56-4704-AB96-FA3CF9C670DD}" type="pres">
      <dgm:prSet presAssocID="{C4086115-A123-408D-BA9E-A00D0D8F9B6E}" presName="node" presStyleLbl="node1" presStyleIdx="5" presStyleCnt="17">
        <dgm:presLayoutVars>
          <dgm:bulletEnabled val="1"/>
        </dgm:presLayoutVars>
      </dgm:prSet>
      <dgm:spPr/>
    </dgm:pt>
    <dgm:pt modelId="{4D12707F-5763-4097-9639-3F491A91DCBF}" type="pres">
      <dgm:prSet presAssocID="{242272C7-DD6B-48EA-9055-17629EC7F040}" presName="sibTrans" presStyleCnt="0"/>
      <dgm:spPr/>
    </dgm:pt>
    <dgm:pt modelId="{DDB961C1-3B42-4782-A347-11B83B7CD041}" type="pres">
      <dgm:prSet presAssocID="{2230EAAB-0DC2-4AE6-B95E-21E68F2EB04B}" presName="node" presStyleLbl="node1" presStyleIdx="6" presStyleCnt="17">
        <dgm:presLayoutVars>
          <dgm:bulletEnabled val="1"/>
        </dgm:presLayoutVars>
      </dgm:prSet>
      <dgm:spPr/>
    </dgm:pt>
    <dgm:pt modelId="{82E8458A-9DEC-4FA3-811A-D405FA4E2561}" type="pres">
      <dgm:prSet presAssocID="{ED366643-5AE1-4E24-B030-B51DA130A6F0}" presName="sibTrans" presStyleCnt="0"/>
      <dgm:spPr/>
    </dgm:pt>
    <dgm:pt modelId="{6DE57386-8BAA-4F53-AEAC-162BD07ED866}" type="pres">
      <dgm:prSet presAssocID="{9979D448-0D3E-495A-A708-74404D7811E1}" presName="node" presStyleLbl="node1" presStyleIdx="7" presStyleCnt="17">
        <dgm:presLayoutVars>
          <dgm:bulletEnabled val="1"/>
        </dgm:presLayoutVars>
      </dgm:prSet>
      <dgm:spPr/>
    </dgm:pt>
    <dgm:pt modelId="{B9DF0CE8-55EF-473D-A55B-05750BEBD981}" type="pres">
      <dgm:prSet presAssocID="{D2DD63E0-5914-4541-B92B-63C5C0686E90}" presName="sibTrans" presStyleCnt="0"/>
      <dgm:spPr/>
    </dgm:pt>
    <dgm:pt modelId="{55208BBB-FAE4-4E5E-99BA-333EFF28D499}" type="pres">
      <dgm:prSet presAssocID="{1F9621F8-2CA1-4833-B3AB-A63778986FFD}" presName="node" presStyleLbl="node1" presStyleIdx="8" presStyleCnt="17">
        <dgm:presLayoutVars>
          <dgm:bulletEnabled val="1"/>
        </dgm:presLayoutVars>
      </dgm:prSet>
      <dgm:spPr/>
    </dgm:pt>
    <dgm:pt modelId="{373BEF90-0386-43FC-90F7-AB1CD9095D7D}" type="pres">
      <dgm:prSet presAssocID="{B483A95D-1D6E-456C-81BE-18DD82FF04E4}" presName="sibTrans" presStyleCnt="0"/>
      <dgm:spPr/>
    </dgm:pt>
    <dgm:pt modelId="{48DC2AF5-2432-4039-BC2F-7ECA3DE6AA91}" type="pres">
      <dgm:prSet presAssocID="{19685B2E-D7A1-4154-88B5-DAC762D860F2}" presName="node" presStyleLbl="node1" presStyleIdx="9" presStyleCnt="17">
        <dgm:presLayoutVars>
          <dgm:bulletEnabled val="1"/>
        </dgm:presLayoutVars>
      </dgm:prSet>
      <dgm:spPr/>
    </dgm:pt>
    <dgm:pt modelId="{11959F8B-E54C-4CEF-B880-F055EF0D999A}" type="pres">
      <dgm:prSet presAssocID="{29F1263B-589A-4466-8941-45E3D7BE59C3}" presName="sibTrans" presStyleCnt="0"/>
      <dgm:spPr/>
    </dgm:pt>
    <dgm:pt modelId="{16D9923C-E906-4A32-A709-471B5FC8EE27}" type="pres">
      <dgm:prSet presAssocID="{03BDFA69-0A30-485B-89D1-A831CD8459B8}" presName="node" presStyleLbl="node1" presStyleIdx="10" presStyleCnt="17">
        <dgm:presLayoutVars>
          <dgm:bulletEnabled val="1"/>
        </dgm:presLayoutVars>
      </dgm:prSet>
      <dgm:spPr/>
    </dgm:pt>
    <dgm:pt modelId="{3D127002-2B5F-4ACF-85B2-E75ED8B16D50}" type="pres">
      <dgm:prSet presAssocID="{91F8CDF6-33D7-4DBE-86EF-787080905869}" presName="sibTrans" presStyleCnt="0"/>
      <dgm:spPr/>
    </dgm:pt>
    <dgm:pt modelId="{86F227A2-EE72-47AB-AF86-101A43184682}" type="pres">
      <dgm:prSet presAssocID="{5DA4CCDB-BAE0-4FF2-84C1-4F1CD93D26F7}" presName="node" presStyleLbl="node1" presStyleIdx="11" presStyleCnt="17">
        <dgm:presLayoutVars>
          <dgm:bulletEnabled val="1"/>
        </dgm:presLayoutVars>
      </dgm:prSet>
      <dgm:spPr/>
    </dgm:pt>
    <dgm:pt modelId="{3EDD5075-631D-4F80-BCC1-39FF39E70647}" type="pres">
      <dgm:prSet presAssocID="{76D7A692-49FC-43EC-A1B1-7D69735F76C3}" presName="sibTrans" presStyleCnt="0"/>
      <dgm:spPr/>
    </dgm:pt>
    <dgm:pt modelId="{F5387A3A-A032-42FF-AF98-761A4ACFC459}" type="pres">
      <dgm:prSet presAssocID="{0783980D-611E-4955-9964-63DF13064CB0}" presName="node" presStyleLbl="node1" presStyleIdx="12" presStyleCnt="17">
        <dgm:presLayoutVars>
          <dgm:bulletEnabled val="1"/>
        </dgm:presLayoutVars>
      </dgm:prSet>
      <dgm:spPr/>
    </dgm:pt>
    <dgm:pt modelId="{164B50B4-583B-4EB9-8DD5-031AA522F43A}" type="pres">
      <dgm:prSet presAssocID="{729A1DA5-0475-4706-8B5E-7E3E57F04EC3}" presName="sibTrans" presStyleCnt="0"/>
      <dgm:spPr/>
    </dgm:pt>
    <dgm:pt modelId="{D42F7AAA-2D9A-4EC7-8D71-93552C034C75}" type="pres">
      <dgm:prSet presAssocID="{62D4AAA7-07DC-41A1-9A93-7690D7DCF367}" presName="node" presStyleLbl="node1" presStyleIdx="13" presStyleCnt="17">
        <dgm:presLayoutVars>
          <dgm:bulletEnabled val="1"/>
        </dgm:presLayoutVars>
      </dgm:prSet>
      <dgm:spPr/>
    </dgm:pt>
    <dgm:pt modelId="{B3C359BE-33A6-4B70-90D0-A1FD4DA617B6}" type="pres">
      <dgm:prSet presAssocID="{32550481-0BE0-40D9-B25C-237B436F8758}" presName="sibTrans" presStyleCnt="0"/>
      <dgm:spPr/>
    </dgm:pt>
    <dgm:pt modelId="{6F7768AA-82D1-44AE-8A45-F24FCE652DDC}" type="pres">
      <dgm:prSet presAssocID="{BA06AEF8-98E9-42B0-9CA0-2B77E3A4BA8A}" presName="node" presStyleLbl="node1" presStyleIdx="14" presStyleCnt="17">
        <dgm:presLayoutVars>
          <dgm:bulletEnabled val="1"/>
        </dgm:presLayoutVars>
      </dgm:prSet>
      <dgm:spPr/>
    </dgm:pt>
    <dgm:pt modelId="{52FC3314-127B-47A5-9921-BBCEAEA0BDCB}" type="pres">
      <dgm:prSet presAssocID="{AE0A8AFB-224F-427D-BE16-03F6C33ECFD3}" presName="sibTrans" presStyleCnt="0"/>
      <dgm:spPr/>
    </dgm:pt>
    <dgm:pt modelId="{5E40435A-79FD-45A7-984B-5F8552750E9C}" type="pres">
      <dgm:prSet presAssocID="{47113E21-B319-4FA6-B959-694CD0AFFA39}" presName="node" presStyleLbl="node1" presStyleIdx="15" presStyleCnt="17">
        <dgm:presLayoutVars>
          <dgm:bulletEnabled val="1"/>
        </dgm:presLayoutVars>
      </dgm:prSet>
      <dgm:spPr/>
    </dgm:pt>
    <dgm:pt modelId="{099E433C-A86F-41C2-9AC1-26CD771C0146}" type="pres">
      <dgm:prSet presAssocID="{4D981E32-ED17-4E61-8D90-D4E8B34E9FAD}" presName="sibTrans" presStyleCnt="0"/>
      <dgm:spPr/>
    </dgm:pt>
    <dgm:pt modelId="{B53D673C-13C1-476A-BD37-D47911D9589D}" type="pres">
      <dgm:prSet presAssocID="{4D69F881-6F1F-40EA-92C9-476AB3F732EA}" presName="node" presStyleLbl="node1" presStyleIdx="16" presStyleCnt="17">
        <dgm:presLayoutVars>
          <dgm:bulletEnabled val="1"/>
        </dgm:presLayoutVars>
      </dgm:prSet>
      <dgm:spPr/>
    </dgm:pt>
  </dgm:ptLst>
  <dgm:cxnLst>
    <dgm:cxn modelId="{71CE1000-6485-4A4A-BBD0-FC2EDA392054}" type="presOf" srcId="{B31C4F50-01C1-4B42-92E9-A3AEF9AC3442}" destId="{5A7BD3E0-BC6D-4670-B293-7C0651B1DEB8}" srcOrd="0" destOrd="0" presId="urn:microsoft.com/office/officeart/2005/8/layout/default"/>
    <dgm:cxn modelId="{69B74900-0F69-402F-AE33-CB9D9B6FC17A}" srcId="{648A1F0A-5510-4D15-8884-BB731EDFF485}" destId="{9A08DA4C-C8D6-4103-806A-4BC53DDB8770}" srcOrd="2" destOrd="0" parTransId="{28E9F28A-D962-41CA-B31E-8434D61F8268}" sibTransId="{85C0B58C-7ACE-434E-AE41-C59334C59BDB}"/>
    <dgm:cxn modelId="{A9A40103-6EFC-480A-ACEB-20C9041E1DCE}" srcId="{648A1F0A-5510-4D15-8884-BB731EDFF485}" destId="{0783980D-611E-4955-9964-63DF13064CB0}" srcOrd="12" destOrd="0" parTransId="{A69AB74F-A71F-4834-B213-54B5874FAC20}" sibTransId="{729A1DA5-0475-4706-8B5E-7E3E57F04EC3}"/>
    <dgm:cxn modelId="{C0331B10-9AAD-4039-B880-35A1BCF5F202}" type="presOf" srcId="{648A1F0A-5510-4D15-8884-BB731EDFF485}" destId="{DBE824C7-8FA9-4325-9F9D-4264693560DC}" srcOrd="0" destOrd="0" presId="urn:microsoft.com/office/officeart/2005/8/layout/default"/>
    <dgm:cxn modelId="{EA479D14-9856-41B4-BB50-81853F225900}" srcId="{648A1F0A-5510-4D15-8884-BB731EDFF485}" destId="{4DA427FD-FE45-4035-B075-4EC3C2261099}" srcOrd="0" destOrd="0" parTransId="{9F63DA7C-E724-477A-83E9-AB930D709300}" sibTransId="{B3201D38-D372-48FF-BAA7-215C50627179}"/>
    <dgm:cxn modelId="{3D71B21F-80E0-42EF-9C07-31E143F97528}" srcId="{648A1F0A-5510-4D15-8884-BB731EDFF485}" destId="{B31C4F50-01C1-4B42-92E9-A3AEF9AC3442}" srcOrd="4" destOrd="0" parTransId="{473BA34C-12DC-46A8-A380-CC6376B3841C}" sibTransId="{0960E164-ED91-4617-A914-15CCABD23B13}"/>
    <dgm:cxn modelId="{21838721-6F07-4460-BD25-4258940E1345}" srcId="{648A1F0A-5510-4D15-8884-BB731EDFF485}" destId="{19685B2E-D7A1-4154-88B5-DAC762D860F2}" srcOrd="9" destOrd="0" parTransId="{112AA562-CA62-43EE-A5EA-253B8463F261}" sibTransId="{29F1263B-589A-4466-8941-45E3D7BE59C3}"/>
    <dgm:cxn modelId="{0B7ADF25-A842-41F0-A946-2B7FEC78DB5B}" type="presOf" srcId="{DE4B893D-3EDE-47C3-96C2-FB6A515FBE1C}" destId="{C1DDAAED-4286-405C-BA06-9EDA1F4D2EC6}" srcOrd="0" destOrd="0" presId="urn:microsoft.com/office/officeart/2005/8/layout/default"/>
    <dgm:cxn modelId="{641C8E33-C17D-4B83-9069-DDB9E60F82A2}" srcId="{648A1F0A-5510-4D15-8884-BB731EDFF485}" destId="{4D69F881-6F1F-40EA-92C9-476AB3F732EA}" srcOrd="16" destOrd="0" parTransId="{E764E657-5EEC-4F43-BF6A-9AD18FDBB6D9}" sibTransId="{E1EE4523-647D-41A2-87B2-4FA5ED8F519C}"/>
    <dgm:cxn modelId="{59882139-2E3C-40E4-97FD-60E38F8B44AD}" type="presOf" srcId="{5DA4CCDB-BAE0-4FF2-84C1-4F1CD93D26F7}" destId="{86F227A2-EE72-47AB-AF86-101A43184682}" srcOrd="0" destOrd="0" presId="urn:microsoft.com/office/officeart/2005/8/layout/default"/>
    <dgm:cxn modelId="{3E1C043E-A15F-4DE4-A833-7627E186B4E5}" srcId="{648A1F0A-5510-4D15-8884-BB731EDFF485}" destId="{2230EAAB-0DC2-4AE6-B95E-21E68F2EB04B}" srcOrd="6" destOrd="0" parTransId="{590EE50D-296D-4BE2-B6ED-F5996DC74FAA}" sibTransId="{ED366643-5AE1-4E24-B030-B51DA130A6F0}"/>
    <dgm:cxn modelId="{F7402E5B-B729-4C48-8447-C9EA2A1BA6EE}" type="presOf" srcId="{47113E21-B319-4FA6-B959-694CD0AFFA39}" destId="{5E40435A-79FD-45A7-984B-5F8552750E9C}" srcOrd="0" destOrd="0" presId="urn:microsoft.com/office/officeart/2005/8/layout/default"/>
    <dgm:cxn modelId="{33FDF96A-EB3D-4DED-AED2-7058F6E6C9E2}" type="presOf" srcId="{03BDFA69-0A30-485B-89D1-A831CD8459B8}" destId="{16D9923C-E906-4A32-A709-471B5FC8EE27}" srcOrd="0" destOrd="0" presId="urn:microsoft.com/office/officeart/2005/8/layout/default"/>
    <dgm:cxn modelId="{5E80064B-26D4-41EB-9E04-9913548EA3D1}" srcId="{648A1F0A-5510-4D15-8884-BB731EDFF485}" destId="{DE4B893D-3EDE-47C3-96C2-FB6A515FBE1C}" srcOrd="1" destOrd="0" parTransId="{2D3F7DB4-6FFE-44A4-8CFA-D1A221A6B234}" sibTransId="{A3759BA9-41B0-4035-BD45-7AF61DFDFF4E}"/>
    <dgm:cxn modelId="{97C5374B-6D8B-4811-964B-24365A39DF76}" srcId="{648A1F0A-5510-4D15-8884-BB731EDFF485}" destId="{62D4AAA7-07DC-41A1-9A93-7690D7DCF367}" srcOrd="13" destOrd="0" parTransId="{0B546E91-6651-4FC0-A7C0-629457C93B49}" sibTransId="{32550481-0BE0-40D9-B25C-237B436F8758}"/>
    <dgm:cxn modelId="{356A3270-3D6D-412D-B2A5-F6FF66D8FADB}" type="presOf" srcId="{2230EAAB-0DC2-4AE6-B95E-21E68F2EB04B}" destId="{DDB961C1-3B42-4782-A347-11B83B7CD041}" srcOrd="0" destOrd="0" presId="urn:microsoft.com/office/officeart/2005/8/layout/default"/>
    <dgm:cxn modelId="{32619359-9EDF-47AD-86B2-FD29BB3BC9B4}" srcId="{648A1F0A-5510-4D15-8884-BB731EDFF485}" destId="{5DA4CCDB-BAE0-4FF2-84C1-4F1CD93D26F7}" srcOrd="11" destOrd="0" parTransId="{1CC319D3-280F-452B-A95B-35ED6A7AF0BB}" sibTransId="{76D7A692-49FC-43EC-A1B1-7D69735F76C3}"/>
    <dgm:cxn modelId="{7D9DCA7A-CDC4-49CF-A529-62F565F65E39}" srcId="{648A1F0A-5510-4D15-8884-BB731EDFF485}" destId="{CE7C4BFB-399D-4535-8243-E7150912CA08}" srcOrd="3" destOrd="0" parTransId="{A5AD602D-B542-4BB6-8775-F1AABDFFEE19}" sibTransId="{5B318AD7-7707-40EC-9EF0-1A56B2010EE3}"/>
    <dgm:cxn modelId="{2474DC7F-53D7-4D3B-A801-F412841B4B61}" type="presOf" srcId="{9979D448-0D3E-495A-A708-74404D7811E1}" destId="{6DE57386-8BAA-4F53-AEAC-162BD07ED866}" srcOrd="0" destOrd="0" presId="urn:microsoft.com/office/officeart/2005/8/layout/default"/>
    <dgm:cxn modelId="{A3EF7980-130C-42F3-8DA1-DD6E33FC650F}" srcId="{648A1F0A-5510-4D15-8884-BB731EDFF485}" destId="{1F9621F8-2CA1-4833-B3AB-A63778986FFD}" srcOrd="8" destOrd="0" parTransId="{D3BF0F7F-0CC1-4686-9A5C-DD5B6CD17A42}" sibTransId="{B483A95D-1D6E-456C-81BE-18DD82FF04E4}"/>
    <dgm:cxn modelId="{A57FA682-E36F-4CB4-A490-3650DCBC76A8}" type="presOf" srcId="{BA06AEF8-98E9-42B0-9CA0-2B77E3A4BA8A}" destId="{6F7768AA-82D1-44AE-8A45-F24FCE652DDC}" srcOrd="0" destOrd="0" presId="urn:microsoft.com/office/officeart/2005/8/layout/default"/>
    <dgm:cxn modelId="{07A7F386-F244-4CF2-834D-A1ADD27C834E}" type="presOf" srcId="{0783980D-611E-4955-9964-63DF13064CB0}" destId="{F5387A3A-A032-42FF-AF98-761A4ACFC459}" srcOrd="0" destOrd="0" presId="urn:microsoft.com/office/officeart/2005/8/layout/default"/>
    <dgm:cxn modelId="{A172CF95-77ED-4E7D-A65E-F28CF97FE3E5}" srcId="{648A1F0A-5510-4D15-8884-BB731EDFF485}" destId="{C4086115-A123-408D-BA9E-A00D0D8F9B6E}" srcOrd="5" destOrd="0" parTransId="{C1D0C7F6-04D6-4DD7-8D8A-C456C103615A}" sibTransId="{242272C7-DD6B-48EA-9055-17629EC7F040}"/>
    <dgm:cxn modelId="{CD84E497-D1DD-4A94-A3AA-ABC6C8A1F1F0}" type="presOf" srcId="{19685B2E-D7A1-4154-88B5-DAC762D860F2}" destId="{48DC2AF5-2432-4039-BC2F-7ECA3DE6AA91}" srcOrd="0" destOrd="0" presId="urn:microsoft.com/office/officeart/2005/8/layout/default"/>
    <dgm:cxn modelId="{48924B9A-979B-480B-A527-4F0CFA10B0FD}" type="presOf" srcId="{4DA427FD-FE45-4035-B075-4EC3C2261099}" destId="{E9840E5D-C2CB-4318-B8ED-9654EC08E018}" srcOrd="0" destOrd="0" presId="urn:microsoft.com/office/officeart/2005/8/layout/default"/>
    <dgm:cxn modelId="{D7F634A4-F183-4710-BB4E-717305842FEC}" type="presOf" srcId="{9A08DA4C-C8D6-4103-806A-4BC53DDB8770}" destId="{9DF18A52-64FB-448C-94BE-57C1DA08B147}" srcOrd="0" destOrd="0" presId="urn:microsoft.com/office/officeart/2005/8/layout/default"/>
    <dgm:cxn modelId="{BB2E52C6-CC8F-489E-9FB2-BDF69A9AB7D3}" type="presOf" srcId="{62D4AAA7-07DC-41A1-9A93-7690D7DCF367}" destId="{D42F7AAA-2D9A-4EC7-8D71-93552C034C75}" srcOrd="0" destOrd="0" presId="urn:microsoft.com/office/officeart/2005/8/layout/default"/>
    <dgm:cxn modelId="{8DFE44D0-071E-4A51-A875-4C7EDC8463DF}" srcId="{648A1F0A-5510-4D15-8884-BB731EDFF485}" destId="{47113E21-B319-4FA6-B959-694CD0AFFA39}" srcOrd="15" destOrd="0" parTransId="{FBE0ED15-D186-4862-B2B0-56AE3C0D489E}" sibTransId="{4D981E32-ED17-4E61-8D90-D4E8B34E9FAD}"/>
    <dgm:cxn modelId="{8EBC38D6-FE89-4E5B-94BA-DEC89F8BD88E}" srcId="{648A1F0A-5510-4D15-8884-BB731EDFF485}" destId="{03BDFA69-0A30-485B-89D1-A831CD8459B8}" srcOrd="10" destOrd="0" parTransId="{E2B4DDC0-A3A1-447F-BD3A-C0E7849550BC}" sibTransId="{91F8CDF6-33D7-4DBE-86EF-787080905869}"/>
    <dgm:cxn modelId="{C422FDDD-8E7B-439F-81B9-A2C6576516B3}" type="presOf" srcId="{CE7C4BFB-399D-4535-8243-E7150912CA08}" destId="{F36EC2E7-25ED-4388-A52E-E01872CD2019}" srcOrd="0" destOrd="0" presId="urn:microsoft.com/office/officeart/2005/8/layout/default"/>
    <dgm:cxn modelId="{8AAAEFE3-BEC3-4325-9451-5B39D7D9CCB9}" type="presOf" srcId="{C4086115-A123-408D-BA9E-A00D0D8F9B6E}" destId="{18F5C231-6C56-4704-AB96-FA3CF9C670DD}" srcOrd="0" destOrd="0" presId="urn:microsoft.com/office/officeart/2005/8/layout/default"/>
    <dgm:cxn modelId="{AAD219E7-D535-46D8-A6E7-A56BF10B4FF4}" type="presOf" srcId="{4D69F881-6F1F-40EA-92C9-476AB3F732EA}" destId="{B53D673C-13C1-476A-BD37-D47911D9589D}" srcOrd="0" destOrd="0" presId="urn:microsoft.com/office/officeart/2005/8/layout/default"/>
    <dgm:cxn modelId="{299394E7-530E-4CE3-B8DA-51E3F69AC98A}" srcId="{648A1F0A-5510-4D15-8884-BB731EDFF485}" destId="{BA06AEF8-98E9-42B0-9CA0-2B77E3A4BA8A}" srcOrd="14" destOrd="0" parTransId="{74543925-5F85-41D1-B3D8-B7725ED26962}" sibTransId="{AE0A8AFB-224F-427D-BE16-03F6C33ECFD3}"/>
    <dgm:cxn modelId="{E308E6FD-9A5B-46FA-A863-07C40C83E946}" type="presOf" srcId="{1F9621F8-2CA1-4833-B3AB-A63778986FFD}" destId="{55208BBB-FAE4-4E5E-99BA-333EFF28D499}" srcOrd="0" destOrd="0" presId="urn:microsoft.com/office/officeart/2005/8/layout/default"/>
    <dgm:cxn modelId="{084932FF-EBEC-4FA1-8EE3-D4217F91EFDB}" srcId="{648A1F0A-5510-4D15-8884-BB731EDFF485}" destId="{9979D448-0D3E-495A-A708-74404D7811E1}" srcOrd="7" destOrd="0" parTransId="{C17C90A4-08FE-4F12-9152-93F354CD50EA}" sibTransId="{D2DD63E0-5914-4541-B92B-63C5C0686E90}"/>
    <dgm:cxn modelId="{A99544A5-6AB0-4C44-9661-4D25640D11DE}" type="presParOf" srcId="{DBE824C7-8FA9-4325-9F9D-4264693560DC}" destId="{E9840E5D-C2CB-4318-B8ED-9654EC08E018}" srcOrd="0" destOrd="0" presId="urn:microsoft.com/office/officeart/2005/8/layout/default"/>
    <dgm:cxn modelId="{1B24923D-AC88-4FB4-B76C-7A89963B1CE7}" type="presParOf" srcId="{DBE824C7-8FA9-4325-9F9D-4264693560DC}" destId="{FAFB705F-5859-4D4E-8BC1-5B9A01B2CD4E}" srcOrd="1" destOrd="0" presId="urn:microsoft.com/office/officeart/2005/8/layout/default"/>
    <dgm:cxn modelId="{42819201-E775-4E64-9F17-1059B397EFF7}" type="presParOf" srcId="{DBE824C7-8FA9-4325-9F9D-4264693560DC}" destId="{C1DDAAED-4286-405C-BA06-9EDA1F4D2EC6}" srcOrd="2" destOrd="0" presId="urn:microsoft.com/office/officeart/2005/8/layout/default"/>
    <dgm:cxn modelId="{4934AD00-9A2D-4FE0-B592-DF940E8E35AF}" type="presParOf" srcId="{DBE824C7-8FA9-4325-9F9D-4264693560DC}" destId="{2E1FA385-6BA4-4254-B896-A99C23B9936E}" srcOrd="3" destOrd="0" presId="urn:microsoft.com/office/officeart/2005/8/layout/default"/>
    <dgm:cxn modelId="{3B87B6E8-ECE5-4A60-8046-9BFC871FDB80}" type="presParOf" srcId="{DBE824C7-8FA9-4325-9F9D-4264693560DC}" destId="{9DF18A52-64FB-448C-94BE-57C1DA08B147}" srcOrd="4" destOrd="0" presId="urn:microsoft.com/office/officeart/2005/8/layout/default"/>
    <dgm:cxn modelId="{9C99DD43-FFEC-4108-88E3-0341F86E8A3A}" type="presParOf" srcId="{DBE824C7-8FA9-4325-9F9D-4264693560DC}" destId="{4C14F9B3-7960-4F1C-9D60-184E2790C8B5}" srcOrd="5" destOrd="0" presId="urn:microsoft.com/office/officeart/2005/8/layout/default"/>
    <dgm:cxn modelId="{932D4544-B99C-4696-8D54-DA339A7095C2}" type="presParOf" srcId="{DBE824C7-8FA9-4325-9F9D-4264693560DC}" destId="{F36EC2E7-25ED-4388-A52E-E01872CD2019}" srcOrd="6" destOrd="0" presId="urn:microsoft.com/office/officeart/2005/8/layout/default"/>
    <dgm:cxn modelId="{AC123C5B-E64C-4513-A680-139E3E17EFAB}" type="presParOf" srcId="{DBE824C7-8FA9-4325-9F9D-4264693560DC}" destId="{C82E2317-6296-4C28-A6AB-18AE19E279BC}" srcOrd="7" destOrd="0" presId="urn:microsoft.com/office/officeart/2005/8/layout/default"/>
    <dgm:cxn modelId="{F131A4BC-F1F7-4FE3-9A62-CA74F1EBE92F}" type="presParOf" srcId="{DBE824C7-8FA9-4325-9F9D-4264693560DC}" destId="{5A7BD3E0-BC6D-4670-B293-7C0651B1DEB8}" srcOrd="8" destOrd="0" presId="urn:microsoft.com/office/officeart/2005/8/layout/default"/>
    <dgm:cxn modelId="{D9754664-4306-45D7-B526-D155A9D3B31D}" type="presParOf" srcId="{DBE824C7-8FA9-4325-9F9D-4264693560DC}" destId="{F514C3E1-1B0F-4F3C-A8FA-37E31E5D96E0}" srcOrd="9" destOrd="0" presId="urn:microsoft.com/office/officeart/2005/8/layout/default"/>
    <dgm:cxn modelId="{8EB30729-7BBB-4EF3-A9DA-54CCF13ACCA4}" type="presParOf" srcId="{DBE824C7-8FA9-4325-9F9D-4264693560DC}" destId="{18F5C231-6C56-4704-AB96-FA3CF9C670DD}" srcOrd="10" destOrd="0" presId="urn:microsoft.com/office/officeart/2005/8/layout/default"/>
    <dgm:cxn modelId="{0A2BAEF3-1687-4F22-8141-AF1B27754B37}" type="presParOf" srcId="{DBE824C7-8FA9-4325-9F9D-4264693560DC}" destId="{4D12707F-5763-4097-9639-3F491A91DCBF}" srcOrd="11" destOrd="0" presId="urn:microsoft.com/office/officeart/2005/8/layout/default"/>
    <dgm:cxn modelId="{2A410009-D9CB-4A8F-83C7-250B3FD1B43B}" type="presParOf" srcId="{DBE824C7-8FA9-4325-9F9D-4264693560DC}" destId="{DDB961C1-3B42-4782-A347-11B83B7CD041}" srcOrd="12" destOrd="0" presId="urn:microsoft.com/office/officeart/2005/8/layout/default"/>
    <dgm:cxn modelId="{7B7E53F3-3099-4A8A-B0F0-AF54F7EEF539}" type="presParOf" srcId="{DBE824C7-8FA9-4325-9F9D-4264693560DC}" destId="{82E8458A-9DEC-4FA3-811A-D405FA4E2561}" srcOrd="13" destOrd="0" presId="urn:microsoft.com/office/officeart/2005/8/layout/default"/>
    <dgm:cxn modelId="{B3A429AB-A53E-4C81-9217-D6404BC8B782}" type="presParOf" srcId="{DBE824C7-8FA9-4325-9F9D-4264693560DC}" destId="{6DE57386-8BAA-4F53-AEAC-162BD07ED866}" srcOrd="14" destOrd="0" presId="urn:microsoft.com/office/officeart/2005/8/layout/default"/>
    <dgm:cxn modelId="{228721DA-F1D4-4878-A72C-038E3C6FB25A}" type="presParOf" srcId="{DBE824C7-8FA9-4325-9F9D-4264693560DC}" destId="{B9DF0CE8-55EF-473D-A55B-05750BEBD981}" srcOrd="15" destOrd="0" presId="urn:microsoft.com/office/officeart/2005/8/layout/default"/>
    <dgm:cxn modelId="{986F9DAB-75CA-4448-AF65-B52D9B2DF67E}" type="presParOf" srcId="{DBE824C7-8FA9-4325-9F9D-4264693560DC}" destId="{55208BBB-FAE4-4E5E-99BA-333EFF28D499}" srcOrd="16" destOrd="0" presId="urn:microsoft.com/office/officeart/2005/8/layout/default"/>
    <dgm:cxn modelId="{308FD5FF-8AF9-4B32-BB63-4A32E17E06FF}" type="presParOf" srcId="{DBE824C7-8FA9-4325-9F9D-4264693560DC}" destId="{373BEF90-0386-43FC-90F7-AB1CD9095D7D}" srcOrd="17" destOrd="0" presId="urn:microsoft.com/office/officeart/2005/8/layout/default"/>
    <dgm:cxn modelId="{BB3E414C-D5F1-416E-835B-EB2403FD97A1}" type="presParOf" srcId="{DBE824C7-8FA9-4325-9F9D-4264693560DC}" destId="{48DC2AF5-2432-4039-BC2F-7ECA3DE6AA91}" srcOrd="18" destOrd="0" presId="urn:microsoft.com/office/officeart/2005/8/layout/default"/>
    <dgm:cxn modelId="{494B0303-2C0C-4797-8E93-D701F35026DC}" type="presParOf" srcId="{DBE824C7-8FA9-4325-9F9D-4264693560DC}" destId="{11959F8B-E54C-4CEF-B880-F055EF0D999A}" srcOrd="19" destOrd="0" presId="urn:microsoft.com/office/officeart/2005/8/layout/default"/>
    <dgm:cxn modelId="{403EE86E-2C56-4A4B-A8FB-B9864D8E0F28}" type="presParOf" srcId="{DBE824C7-8FA9-4325-9F9D-4264693560DC}" destId="{16D9923C-E906-4A32-A709-471B5FC8EE27}" srcOrd="20" destOrd="0" presId="urn:microsoft.com/office/officeart/2005/8/layout/default"/>
    <dgm:cxn modelId="{B6D32E0C-387B-47B2-B086-DF463D030C9C}" type="presParOf" srcId="{DBE824C7-8FA9-4325-9F9D-4264693560DC}" destId="{3D127002-2B5F-4ACF-85B2-E75ED8B16D50}" srcOrd="21" destOrd="0" presId="urn:microsoft.com/office/officeart/2005/8/layout/default"/>
    <dgm:cxn modelId="{F8571CF8-C9B8-4FB6-806E-02D7722EBC82}" type="presParOf" srcId="{DBE824C7-8FA9-4325-9F9D-4264693560DC}" destId="{86F227A2-EE72-47AB-AF86-101A43184682}" srcOrd="22" destOrd="0" presId="urn:microsoft.com/office/officeart/2005/8/layout/default"/>
    <dgm:cxn modelId="{3B261BEF-4F2C-465D-9BC4-A572E08BBDB1}" type="presParOf" srcId="{DBE824C7-8FA9-4325-9F9D-4264693560DC}" destId="{3EDD5075-631D-4F80-BCC1-39FF39E70647}" srcOrd="23" destOrd="0" presId="urn:microsoft.com/office/officeart/2005/8/layout/default"/>
    <dgm:cxn modelId="{50418EEA-BDF1-443B-AE60-5416838BEC80}" type="presParOf" srcId="{DBE824C7-8FA9-4325-9F9D-4264693560DC}" destId="{F5387A3A-A032-42FF-AF98-761A4ACFC459}" srcOrd="24" destOrd="0" presId="urn:microsoft.com/office/officeart/2005/8/layout/default"/>
    <dgm:cxn modelId="{2531D54D-1ED6-4BB9-B7D3-CDE265AAA906}" type="presParOf" srcId="{DBE824C7-8FA9-4325-9F9D-4264693560DC}" destId="{164B50B4-583B-4EB9-8DD5-031AA522F43A}" srcOrd="25" destOrd="0" presId="urn:microsoft.com/office/officeart/2005/8/layout/default"/>
    <dgm:cxn modelId="{D8E95410-BC96-4303-AE6C-C6C8ADF661E0}" type="presParOf" srcId="{DBE824C7-8FA9-4325-9F9D-4264693560DC}" destId="{D42F7AAA-2D9A-4EC7-8D71-93552C034C75}" srcOrd="26" destOrd="0" presId="urn:microsoft.com/office/officeart/2005/8/layout/default"/>
    <dgm:cxn modelId="{ADA1851B-35FA-4D50-A083-A8E358140E78}" type="presParOf" srcId="{DBE824C7-8FA9-4325-9F9D-4264693560DC}" destId="{B3C359BE-33A6-4B70-90D0-A1FD4DA617B6}" srcOrd="27" destOrd="0" presId="urn:microsoft.com/office/officeart/2005/8/layout/default"/>
    <dgm:cxn modelId="{E3162842-27D7-4BC8-BB60-5AC309940935}" type="presParOf" srcId="{DBE824C7-8FA9-4325-9F9D-4264693560DC}" destId="{6F7768AA-82D1-44AE-8A45-F24FCE652DDC}" srcOrd="28" destOrd="0" presId="urn:microsoft.com/office/officeart/2005/8/layout/default"/>
    <dgm:cxn modelId="{FDA1B1E8-06D9-4C2D-BF7C-BE1A49FDFDAA}" type="presParOf" srcId="{DBE824C7-8FA9-4325-9F9D-4264693560DC}" destId="{52FC3314-127B-47A5-9921-BBCEAEA0BDCB}" srcOrd="29" destOrd="0" presId="urn:microsoft.com/office/officeart/2005/8/layout/default"/>
    <dgm:cxn modelId="{6C156CBA-23DD-46A5-8F36-D1D0A43A4B33}" type="presParOf" srcId="{DBE824C7-8FA9-4325-9F9D-4264693560DC}" destId="{5E40435A-79FD-45A7-984B-5F8552750E9C}" srcOrd="30" destOrd="0" presId="urn:microsoft.com/office/officeart/2005/8/layout/default"/>
    <dgm:cxn modelId="{22E850CA-773C-49AC-AADF-B7CAE9BF0FAF}" type="presParOf" srcId="{DBE824C7-8FA9-4325-9F9D-4264693560DC}" destId="{099E433C-A86F-41C2-9AC1-26CD771C0146}" srcOrd="31" destOrd="0" presId="urn:microsoft.com/office/officeart/2005/8/layout/default"/>
    <dgm:cxn modelId="{72B045FB-6126-440B-8F9A-FC4CABF67B46}" type="presParOf" srcId="{DBE824C7-8FA9-4325-9F9D-4264693560DC}" destId="{B53D673C-13C1-476A-BD37-D47911D9589D}" srcOrd="3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F03353-977E-49DB-BCD8-E07E4460458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BB8CC5-E13D-4E79-B40F-D16FDABEC80D}">
      <dgm:prSet phldrT="[Text]" phldr="1"/>
      <dgm:spPr>
        <a:noFill/>
      </dgm:spPr>
      <dgm:t>
        <a:bodyPr/>
        <a:lstStyle/>
        <a:p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33C343A-2241-4AE7-984F-576E56642F77}" type="parTrans" cxnId="{AB9B2D5C-252D-49C8-99A4-8620BEF804AC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CE6A695-7D58-4626-9CFC-0867C17A268F}" type="sibTrans" cxnId="{AB9B2D5C-252D-49C8-99A4-8620BEF804AC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56B6383-E481-47D7-A25C-216DB4AE4C30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งานเทคโนโลยีสารสนเทศ เขตสุขภาพที่ </a:t>
          </a:r>
          <a:r>
            <a:rPr lang="en-US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11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2B13B5F-C853-4F55-81E5-783F254174E3}" type="parTrans" cxnId="{6EB19A2A-E028-4D7C-B71E-28146FBAC2B7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4F3A4CC-1BDA-49CC-A143-B3831F62134D}" type="sibTrans" cxnId="{6EB19A2A-E028-4D7C-B71E-28146FBAC2B7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C2E7015-9CED-4C22-95D3-6AC959624CBE}">
      <dgm:prSet phldrT="[Text]" phldr="1"/>
      <dgm:spPr>
        <a:noFill/>
      </dgm:spPr>
      <dgm:t>
        <a:bodyPr/>
        <a:lstStyle/>
        <a:p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0A8441D-D98B-484D-A882-57C18EBA38E6}" type="parTrans" cxnId="{11EFAB4A-56C7-45A8-B4E0-F2D06579932B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0F96FF2-2DCC-4090-8707-EAFFAD0FD874}" type="sibTrans" cxnId="{11EFAB4A-56C7-45A8-B4E0-F2D06579932B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8116677-A05A-409A-9B45-6552FAB3BB19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DATA CENTER </a:t>
          </a:r>
          <a:r>
            <a:rPr lang="th-TH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เขต 11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0DADDCB-AD76-4832-9C32-C18BA328AF38}" type="parTrans" cxnId="{AEF2E6FC-2D5C-401C-995F-313F911F30D4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3FE012D-1D7D-4AA6-AEC1-34EE839D9217}" type="sibTrans" cxnId="{AEF2E6FC-2D5C-401C-995F-313F911F30D4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425C8DB-025B-4F7B-BDA1-135A8AF2089B}">
      <dgm:prSet phldrT="[Text]" phldr="1"/>
      <dgm:spPr>
        <a:noFill/>
        <a:ln>
          <a:solidFill>
            <a:srgbClr val="0070C0"/>
          </a:solidFill>
        </a:ln>
      </dgm:spPr>
      <dgm:t>
        <a:bodyPr/>
        <a:lstStyle/>
        <a:p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6A77154-BAAD-4150-85B1-3CD898229C9D}" type="parTrans" cxnId="{C33E9475-BCF9-4D3B-A3D6-6746535F51C9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00BDFA9-892A-46C4-B865-D196F7492646}" type="sibTrans" cxnId="{C33E9475-BCF9-4D3B-A3D6-6746535F51C9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34F3C4E-3BB7-4912-8C36-7BD24484A472}">
      <dgm:prSet phldrT="[Text]"/>
      <dgm:spPr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Cloud Infrastructure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เขต 11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86837D1-A21F-42EE-B44E-3A4D28E7754E}" type="parTrans" cxnId="{F29568C8-2A8F-47E1-80EA-30A427A1A965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14E5680-FD8D-4D7A-8C21-2D80C4E85514}" type="sibTrans" cxnId="{F29568C8-2A8F-47E1-80EA-30A427A1A965}">
      <dgm:prSet/>
      <dgm:spPr/>
      <dgm:t>
        <a:bodyPr/>
        <a:lstStyle/>
        <a:p>
          <a:endParaRPr lang="en-US" b="1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D059105-A163-427A-AA21-8F32214F7874}" type="pres">
      <dgm:prSet presAssocID="{0BF03353-977E-49DB-BCD8-E07E4460458B}" presName="linearFlow" presStyleCnt="0">
        <dgm:presLayoutVars>
          <dgm:dir/>
          <dgm:animLvl val="lvl"/>
          <dgm:resizeHandles val="exact"/>
        </dgm:presLayoutVars>
      </dgm:prSet>
      <dgm:spPr/>
    </dgm:pt>
    <dgm:pt modelId="{D9A15F70-C5B7-4BDC-995A-54BCDE8E991A}" type="pres">
      <dgm:prSet presAssocID="{F1BB8CC5-E13D-4E79-B40F-D16FDABEC80D}" presName="composite" presStyleCnt="0"/>
      <dgm:spPr/>
    </dgm:pt>
    <dgm:pt modelId="{A81487B7-3F0D-4398-8DC5-9C62043805E2}" type="pres">
      <dgm:prSet presAssocID="{F1BB8CC5-E13D-4E79-B40F-D16FDABEC80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747490E-7505-41EE-B01F-2E7045C19C48}" type="pres">
      <dgm:prSet presAssocID="{F1BB8CC5-E13D-4E79-B40F-D16FDABEC80D}" presName="descendantText" presStyleLbl="alignAcc1" presStyleIdx="0" presStyleCnt="3">
        <dgm:presLayoutVars>
          <dgm:bulletEnabled val="1"/>
        </dgm:presLayoutVars>
      </dgm:prSet>
      <dgm:spPr/>
    </dgm:pt>
    <dgm:pt modelId="{52B5F664-7172-457F-B629-D1B4064B3DC6}" type="pres">
      <dgm:prSet presAssocID="{6CE6A695-7D58-4626-9CFC-0867C17A268F}" presName="sp" presStyleCnt="0"/>
      <dgm:spPr/>
    </dgm:pt>
    <dgm:pt modelId="{4B5494CD-172B-4BED-8D2B-EA7504DE0078}" type="pres">
      <dgm:prSet presAssocID="{BC2E7015-9CED-4C22-95D3-6AC959624CBE}" presName="composite" presStyleCnt="0"/>
      <dgm:spPr/>
    </dgm:pt>
    <dgm:pt modelId="{3E3FFFB4-E9B0-4270-80B5-8070E9C0B14F}" type="pres">
      <dgm:prSet presAssocID="{BC2E7015-9CED-4C22-95D3-6AC959624CB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F6C936-CB19-43E2-8A27-CC307C08588C}" type="pres">
      <dgm:prSet presAssocID="{BC2E7015-9CED-4C22-95D3-6AC959624CBE}" presName="descendantText" presStyleLbl="alignAcc1" presStyleIdx="1" presStyleCnt="3">
        <dgm:presLayoutVars>
          <dgm:bulletEnabled val="1"/>
        </dgm:presLayoutVars>
      </dgm:prSet>
      <dgm:spPr/>
    </dgm:pt>
    <dgm:pt modelId="{2E623E93-27A0-4316-AB9E-DA7580EFBBF7}" type="pres">
      <dgm:prSet presAssocID="{20F96FF2-2DCC-4090-8707-EAFFAD0FD874}" presName="sp" presStyleCnt="0"/>
      <dgm:spPr/>
    </dgm:pt>
    <dgm:pt modelId="{6EF221B3-7509-48D2-B56B-0C182887FDB8}" type="pres">
      <dgm:prSet presAssocID="{D425C8DB-025B-4F7B-BDA1-135A8AF2089B}" presName="composite" presStyleCnt="0"/>
      <dgm:spPr/>
    </dgm:pt>
    <dgm:pt modelId="{9915FF50-8B16-4899-8EB1-C7B1EAE2ED3A}" type="pres">
      <dgm:prSet presAssocID="{D425C8DB-025B-4F7B-BDA1-135A8AF208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E9FD1CB-93F5-49B2-B472-1B985B8DA3E0}" type="pres">
      <dgm:prSet presAssocID="{D425C8DB-025B-4F7B-BDA1-135A8AF208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12A540B-92B4-473E-8DFA-2A9CC8E2B22A}" type="presOf" srcId="{956B6383-E481-47D7-A25C-216DB4AE4C30}" destId="{B747490E-7505-41EE-B01F-2E7045C19C48}" srcOrd="0" destOrd="0" presId="urn:microsoft.com/office/officeart/2005/8/layout/chevron2"/>
    <dgm:cxn modelId="{9016AD0D-07D7-4ADF-AB9D-B54642A0F376}" type="presOf" srcId="{BC2E7015-9CED-4C22-95D3-6AC959624CBE}" destId="{3E3FFFB4-E9B0-4270-80B5-8070E9C0B14F}" srcOrd="0" destOrd="0" presId="urn:microsoft.com/office/officeart/2005/8/layout/chevron2"/>
    <dgm:cxn modelId="{6EB19A2A-E028-4D7C-B71E-28146FBAC2B7}" srcId="{F1BB8CC5-E13D-4E79-B40F-D16FDABEC80D}" destId="{956B6383-E481-47D7-A25C-216DB4AE4C30}" srcOrd="0" destOrd="0" parTransId="{62B13B5F-C853-4F55-81E5-783F254174E3}" sibTransId="{B4F3A4CC-1BDA-49CC-A143-B3831F62134D}"/>
    <dgm:cxn modelId="{AB9B2D5C-252D-49C8-99A4-8620BEF804AC}" srcId="{0BF03353-977E-49DB-BCD8-E07E4460458B}" destId="{F1BB8CC5-E13D-4E79-B40F-D16FDABEC80D}" srcOrd="0" destOrd="0" parTransId="{F33C343A-2241-4AE7-984F-576E56642F77}" sibTransId="{6CE6A695-7D58-4626-9CFC-0867C17A268F}"/>
    <dgm:cxn modelId="{C08E3543-09A8-490E-BCDE-34AFF6EA244C}" type="presOf" srcId="{734F3C4E-3BB7-4912-8C36-7BD24484A472}" destId="{1E9FD1CB-93F5-49B2-B472-1B985B8DA3E0}" srcOrd="0" destOrd="0" presId="urn:microsoft.com/office/officeart/2005/8/layout/chevron2"/>
    <dgm:cxn modelId="{CE663444-283F-4842-A643-A257ABAA04D0}" type="presOf" srcId="{F1BB8CC5-E13D-4E79-B40F-D16FDABEC80D}" destId="{A81487B7-3F0D-4398-8DC5-9C62043805E2}" srcOrd="0" destOrd="0" presId="urn:microsoft.com/office/officeart/2005/8/layout/chevron2"/>
    <dgm:cxn modelId="{05691F4A-F1DD-4168-AB43-F15AAC8CAE5E}" type="presOf" srcId="{98116677-A05A-409A-9B45-6552FAB3BB19}" destId="{07F6C936-CB19-43E2-8A27-CC307C08588C}" srcOrd="0" destOrd="0" presId="urn:microsoft.com/office/officeart/2005/8/layout/chevron2"/>
    <dgm:cxn modelId="{11EFAB4A-56C7-45A8-B4E0-F2D06579932B}" srcId="{0BF03353-977E-49DB-BCD8-E07E4460458B}" destId="{BC2E7015-9CED-4C22-95D3-6AC959624CBE}" srcOrd="1" destOrd="0" parTransId="{40A8441D-D98B-484D-A882-57C18EBA38E6}" sibTransId="{20F96FF2-2DCC-4090-8707-EAFFAD0FD874}"/>
    <dgm:cxn modelId="{C33E9475-BCF9-4D3B-A3D6-6746535F51C9}" srcId="{0BF03353-977E-49DB-BCD8-E07E4460458B}" destId="{D425C8DB-025B-4F7B-BDA1-135A8AF2089B}" srcOrd="2" destOrd="0" parTransId="{56A77154-BAAD-4150-85B1-3CD898229C9D}" sibTransId="{600BDFA9-892A-46C4-B865-D196F7492646}"/>
    <dgm:cxn modelId="{C45CB697-F58B-495A-9234-6D9C8E7E7A27}" type="presOf" srcId="{0BF03353-977E-49DB-BCD8-E07E4460458B}" destId="{5D059105-A163-427A-AA21-8F32214F7874}" srcOrd="0" destOrd="0" presId="urn:microsoft.com/office/officeart/2005/8/layout/chevron2"/>
    <dgm:cxn modelId="{FBD151B3-F375-497F-94CC-2546233A4F42}" type="presOf" srcId="{D425C8DB-025B-4F7B-BDA1-135A8AF2089B}" destId="{9915FF50-8B16-4899-8EB1-C7B1EAE2ED3A}" srcOrd="0" destOrd="0" presId="urn:microsoft.com/office/officeart/2005/8/layout/chevron2"/>
    <dgm:cxn modelId="{F29568C8-2A8F-47E1-80EA-30A427A1A965}" srcId="{D425C8DB-025B-4F7B-BDA1-135A8AF2089B}" destId="{734F3C4E-3BB7-4912-8C36-7BD24484A472}" srcOrd="0" destOrd="0" parTransId="{F86837D1-A21F-42EE-B44E-3A4D28E7754E}" sibTransId="{C14E5680-FD8D-4D7A-8C21-2D80C4E85514}"/>
    <dgm:cxn modelId="{AEF2E6FC-2D5C-401C-995F-313F911F30D4}" srcId="{BC2E7015-9CED-4C22-95D3-6AC959624CBE}" destId="{98116677-A05A-409A-9B45-6552FAB3BB19}" srcOrd="0" destOrd="0" parTransId="{80DADDCB-AD76-4832-9C32-C18BA328AF38}" sibTransId="{E3FE012D-1D7D-4AA6-AEC1-34EE839D9217}"/>
    <dgm:cxn modelId="{0F686E8A-C8D2-4FCA-A694-80E176CBEF77}" type="presParOf" srcId="{5D059105-A163-427A-AA21-8F32214F7874}" destId="{D9A15F70-C5B7-4BDC-995A-54BCDE8E991A}" srcOrd="0" destOrd="0" presId="urn:microsoft.com/office/officeart/2005/8/layout/chevron2"/>
    <dgm:cxn modelId="{B7BAAFB6-C2CC-4C7C-A2DA-07976416085D}" type="presParOf" srcId="{D9A15F70-C5B7-4BDC-995A-54BCDE8E991A}" destId="{A81487B7-3F0D-4398-8DC5-9C62043805E2}" srcOrd="0" destOrd="0" presId="urn:microsoft.com/office/officeart/2005/8/layout/chevron2"/>
    <dgm:cxn modelId="{6CB182C6-31A9-4C44-BE38-C6C940743E8F}" type="presParOf" srcId="{D9A15F70-C5B7-4BDC-995A-54BCDE8E991A}" destId="{B747490E-7505-41EE-B01F-2E7045C19C48}" srcOrd="1" destOrd="0" presId="urn:microsoft.com/office/officeart/2005/8/layout/chevron2"/>
    <dgm:cxn modelId="{1DC0559D-EED8-434B-88ED-E0D74E07798E}" type="presParOf" srcId="{5D059105-A163-427A-AA21-8F32214F7874}" destId="{52B5F664-7172-457F-B629-D1B4064B3DC6}" srcOrd="1" destOrd="0" presId="urn:microsoft.com/office/officeart/2005/8/layout/chevron2"/>
    <dgm:cxn modelId="{C7EBF27A-5931-4BBC-A7A4-B98842114E62}" type="presParOf" srcId="{5D059105-A163-427A-AA21-8F32214F7874}" destId="{4B5494CD-172B-4BED-8D2B-EA7504DE0078}" srcOrd="2" destOrd="0" presId="urn:microsoft.com/office/officeart/2005/8/layout/chevron2"/>
    <dgm:cxn modelId="{8073A9C7-CFDB-46B7-AC6B-B433AE509FE9}" type="presParOf" srcId="{4B5494CD-172B-4BED-8D2B-EA7504DE0078}" destId="{3E3FFFB4-E9B0-4270-80B5-8070E9C0B14F}" srcOrd="0" destOrd="0" presId="urn:microsoft.com/office/officeart/2005/8/layout/chevron2"/>
    <dgm:cxn modelId="{0308F575-5B49-46AA-A0D7-AF1D0BF9E6C5}" type="presParOf" srcId="{4B5494CD-172B-4BED-8D2B-EA7504DE0078}" destId="{07F6C936-CB19-43E2-8A27-CC307C08588C}" srcOrd="1" destOrd="0" presId="urn:microsoft.com/office/officeart/2005/8/layout/chevron2"/>
    <dgm:cxn modelId="{ABA06403-058B-4422-8933-17B055388505}" type="presParOf" srcId="{5D059105-A163-427A-AA21-8F32214F7874}" destId="{2E623E93-27A0-4316-AB9E-DA7580EFBBF7}" srcOrd="3" destOrd="0" presId="urn:microsoft.com/office/officeart/2005/8/layout/chevron2"/>
    <dgm:cxn modelId="{C7D4D6FA-870D-47D7-A92A-ED3F5080D689}" type="presParOf" srcId="{5D059105-A163-427A-AA21-8F32214F7874}" destId="{6EF221B3-7509-48D2-B56B-0C182887FDB8}" srcOrd="4" destOrd="0" presId="urn:microsoft.com/office/officeart/2005/8/layout/chevron2"/>
    <dgm:cxn modelId="{51F12DF9-C08D-453B-B4C1-0315247003AE}" type="presParOf" srcId="{6EF221B3-7509-48D2-B56B-0C182887FDB8}" destId="{9915FF50-8B16-4899-8EB1-C7B1EAE2ED3A}" srcOrd="0" destOrd="0" presId="urn:microsoft.com/office/officeart/2005/8/layout/chevron2"/>
    <dgm:cxn modelId="{B4AFAD7E-AFEC-47BB-82ED-8DEDFC2F6F1B}" type="presParOf" srcId="{6EF221B3-7509-48D2-B56B-0C182887FDB8}" destId="{1E9FD1CB-93F5-49B2-B472-1B985B8DA3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570C2-B626-4F2E-B6FC-3D850B167E74}">
      <dsp:nvSpPr>
        <dsp:cNvPr id="0" name=""/>
        <dsp:cNvSpPr/>
      </dsp:nvSpPr>
      <dsp:spPr>
        <a:xfrm>
          <a:off x="347935" y="1397"/>
          <a:ext cx="1284944" cy="1284944"/>
        </a:xfrm>
        <a:prstGeom prst="ellipse">
          <a:avLst/>
        </a:prstGeom>
        <a:gradFill rotWithShape="0">
          <a:gsLst>
            <a:gs pos="0">
              <a:srgbClr val="FF00FF"/>
            </a:gs>
            <a:gs pos="74000">
              <a:srgbClr val="7030A0"/>
            </a:gs>
            <a:gs pos="83000">
              <a:srgbClr val="7030A0"/>
            </a:gs>
            <a:gs pos="100000">
              <a:srgbClr val="FF00FF"/>
            </a:gs>
          </a:gsLst>
          <a:lin ang="5400000" scaled="1"/>
        </a:gradFill>
        <a:ln w="12700" cap="flat" cmpd="sng" algn="ctr">
          <a:solidFill>
            <a:srgbClr val="FF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LO</a:t>
          </a:r>
        </a:p>
      </dsp:txBody>
      <dsp:txXfrm>
        <a:off x="536111" y="189573"/>
        <a:ext cx="908592" cy="908592"/>
      </dsp:txXfrm>
    </dsp:sp>
    <dsp:sp modelId="{F03905EB-8E60-4D4B-8205-DA5DCA6806C6}">
      <dsp:nvSpPr>
        <dsp:cNvPr id="0" name=""/>
        <dsp:cNvSpPr/>
      </dsp:nvSpPr>
      <dsp:spPr>
        <a:xfrm>
          <a:off x="617773" y="1390678"/>
          <a:ext cx="745267" cy="745267"/>
        </a:xfrm>
        <a:prstGeom prst="mathPlus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16558" y="1675668"/>
        <a:ext cx="547697" cy="175287"/>
      </dsp:txXfrm>
    </dsp:sp>
    <dsp:sp modelId="{A1791F4F-07D9-420F-85BC-17F2A20104D4}">
      <dsp:nvSpPr>
        <dsp:cNvPr id="0" name=""/>
        <dsp:cNvSpPr/>
      </dsp:nvSpPr>
      <dsp:spPr>
        <a:xfrm>
          <a:off x="347935" y="2240283"/>
          <a:ext cx="1284944" cy="1284944"/>
        </a:xfrm>
        <a:prstGeom prst="ellipse">
          <a:avLst/>
        </a:prstGeom>
        <a:gradFill rotWithShape="0">
          <a:gsLst>
            <a:gs pos="0">
              <a:srgbClr val="00B0F0"/>
            </a:gs>
            <a:gs pos="74000">
              <a:srgbClr val="0070C0"/>
            </a:gs>
            <a:gs pos="83000">
              <a:srgbClr val="0070C0"/>
            </a:gs>
            <a:gs pos="100000">
              <a:srgbClr val="00B0F0"/>
            </a:gs>
          </a:gsLst>
          <a:lin ang="5400000" scaled="1"/>
        </a:gra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KM</a:t>
          </a:r>
        </a:p>
      </dsp:txBody>
      <dsp:txXfrm>
        <a:off x="536111" y="2428459"/>
        <a:ext cx="908592" cy="908592"/>
      </dsp:txXfrm>
    </dsp:sp>
    <dsp:sp modelId="{D0D25CB3-E2BE-4D9C-8D54-21923E467006}">
      <dsp:nvSpPr>
        <dsp:cNvPr id="0" name=""/>
        <dsp:cNvSpPr/>
      </dsp:nvSpPr>
      <dsp:spPr>
        <a:xfrm>
          <a:off x="1825620" y="1524312"/>
          <a:ext cx="408612" cy="477999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25620" y="1619912"/>
        <a:ext cx="286028" cy="286799"/>
      </dsp:txXfrm>
    </dsp:sp>
    <dsp:sp modelId="{AE8AD968-E32A-4451-8B7F-D90D84BDA792}">
      <dsp:nvSpPr>
        <dsp:cNvPr id="0" name=""/>
        <dsp:cNvSpPr/>
      </dsp:nvSpPr>
      <dsp:spPr>
        <a:xfrm>
          <a:off x="2403845" y="478368"/>
          <a:ext cx="2569888" cy="2569888"/>
        </a:xfrm>
        <a:prstGeom prst="ellipse">
          <a:avLst/>
        </a:prstGeom>
        <a:gradFill rotWithShape="0">
          <a:gsLst>
            <a:gs pos="0">
              <a:srgbClr val="9DFF80"/>
            </a:gs>
            <a:gs pos="74000">
              <a:srgbClr val="00B050"/>
            </a:gs>
            <a:gs pos="83000">
              <a:srgbClr val="00B050"/>
            </a:gs>
            <a:gs pos="100000">
              <a:srgbClr val="9DFF80"/>
            </a:gs>
          </a:gsLst>
          <a:lin ang="5400000" scaled="1"/>
        </a:gra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6134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IO</a:t>
          </a:r>
        </a:p>
      </dsp:txBody>
      <dsp:txXfrm>
        <a:off x="2780196" y="854719"/>
        <a:ext cx="1817186" cy="1817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43D2F-347D-46C5-8694-77603F49046E}">
      <dsp:nvSpPr>
        <dsp:cNvPr id="0" name=""/>
        <dsp:cNvSpPr/>
      </dsp:nvSpPr>
      <dsp:spPr>
        <a:xfrm>
          <a:off x="-3986359" y="-611979"/>
          <a:ext cx="4750584" cy="4750584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38D98-9D6F-4576-AD8D-81A2B924F2A8}">
      <dsp:nvSpPr>
        <dsp:cNvPr id="0" name=""/>
        <dsp:cNvSpPr/>
      </dsp:nvSpPr>
      <dsp:spPr>
        <a:xfrm>
          <a:off x="491463" y="352662"/>
          <a:ext cx="5132963" cy="705325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852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อายุขัยคนชุมพรมากกว่า 80 ปี</a:t>
          </a:r>
          <a:endParaRPr lang="en-US" sz="33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1463" y="352662"/>
        <a:ext cx="5132963" cy="705325"/>
      </dsp:txXfrm>
    </dsp:sp>
    <dsp:sp modelId="{0517299C-E975-4724-A9D4-A11A9A729199}">
      <dsp:nvSpPr>
        <dsp:cNvPr id="0" name=""/>
        <dsp:cNvSpPr/>
      </dsp:nvSpPr>
      <dsp:spPr>
        <a:xfrm>
          <a:off x="50635" y="264496"/>
          <a:ext cx="881656" cy="88165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F9C3C-1A68-46FA-A8B6-1A5901EC9695}">
      <dsp:nvSpPr>
        <dsp:cNvPr id="0" name=""/>
        <dsp:cNvSpPr/>
      </dsp:nvSpPr>
      <dsp:spPr>
        <a:xfrm>
          <a:off x="747849" y="1410650"/>
          <a:ext cx="4876577" cy="705325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852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อายุของการมีสุขภาพดีมากกว่า 72 ปี</a:t>
          </a:r>
          <a:endParaRPr lang="en-US" sz="33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47849" y="1410650"/>
        <a:ext cx="4876577" cy="705325"/>
      </dsp:txXfrm>
    </dsp:sp>
    <dsp:sp modelId="{447AAC9F-6EC2-43BF-A266-B69B967C520E}">
      <dsp:nvSpPr>
        <dsp:cNvPr id="0" name=""/>
        <dsp:cNvSpPr/>
      </dsp:nvSpPr>
      <dsp:spPr>
        <a:xfrm>
          <a:off x="307021" y="1322484"/>
          <a:ext cx="881656" cy="8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059F-4657-4F5A-ACBF-3FFFE3FCA470}">
      <dsp:nvSpPr>
        <dsp:cNvPr id="0" name=""/>
        <dsp:cNvSpPr/>
      </dsp:nvSpPr>
      <dsp:spPr>
        <a:xfrm>
          <a:off x="491463" y="2468637"/>
          <a:ext cx="5132963" cy="705325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852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เด็กชุมพรไอคิวเกิน 100</a:t>
          </a:r>
          <a:endParaRPr lang="en-US" sz="33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1463" y="2468637"/>
        <a:ext cx="5132963" cy="705325"/>
      </dsp:txXfrm>
    </dsp:sp>
    <dsp:sp modelId="{C60BB9FE-C882-45EF-93A4-D30B181FB752}">
      <dsp:nvSpPr>
        <dsp:cNvPr id="0" name=""/>
        <dsp:cNvSpPr/>
      </dsp:nvSpPr>
      <dsp:spPr>
        <a:xfrm>
          <a:off x="50635" y="2380471"/>
          <a:ext cx="881656" cy="881656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E9A20-B7DC-4A26-AFD2-D44387D2F9A6}">
      <dsp:nvSpPr>
        <dsp:cNvPr id="0" name=""/>
        <dsp:cNvSpPr/>
      </dsp:nvSpPr>
      <dsp:spPr>
        <a:xfrm>
          <a:off x="161658" y="632394"/>
          <a:ext cx="3809999" cy="1190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9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ควบคุม</a:t>
          </a:r>
          <a:endParaRPr lang="en-US" sz="49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61658" y="632394"/>
        <a:ext cx="3809999" cy="1190624"/>
      </dsp:txXfrm>
    </dsp:sp>
    <dsp:sp modelId="{F70B3386-A7F3-4966-9875-584B54F11471}">
      <dsp:nvSpPr>
        <dsp:cNvPr id="0" name=""/>
        <dsp:cNvSpPr/>
      </dsp:nvSpPr>
      <dsp:spPr>
        <a:xfrm>
          <a:off x="2908" y="460415"/>
          <a:ext cx="833437" cy="12501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B1D89-D72C-48FF-BAAE-DB884AC8D8AC}">
      <dsp:nvSpPr>
        <dsp:cNvPr id="0" name=""/>
        <dsp:cNvSpPr/>
      </dsp:nvSpPr>
      <dsp:spPr>
        <a:xfrm>
          <a:off x="4315091" y="632394"/>
          <a:ext cx="3809999" cy="1190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9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กำกับ</a:t>
          </a:r>
          <a:endParaRPr lang="en-US" sz="49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315091" y="632394"/>
        <a:ext cx="3809999" cy="1190624"/>
      </dsp:txXfrm>
    </dsp:sp>
    <dsp:sp modelId="{81EF04E0-14A1-4D5D-B6C7-20272AFAB1B9}">
      <dsp:nvSpPr>
        <dsp:cNvPr id="0" name=""/>
        <dsp:cNvSpPr/>
      </dsp:nvSpPr>
      <dsp:spPr>
        <a:xfrm>
          <a:off x="4156341" y="460415"/>
          <a:ext cx="833437" cy="12501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123A7-FADD-4D8C-AA8C-4972079889ED}">
      <dsp:nvSpPr>
        <dsp:cNvPr id="0" name=""/>
        <dsp:cNvSpPr/>
      </dsp:nvSpPr>
      <dsp:spPr>
        <a:xfrm>
          <a:off x="2238375" y="2131259"/>
          <a:ext cx="3809999" cy="1190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45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9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ปฏิบัติ</a:t>
          </a:r>
          <a:endParaRPr lang="en-US" sz="49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238375" y="2131259"/>
        <a:ext cx="3809999" cy="1190624"/>
      </dsp:txXfrm>
    </dsp:sp>
    <dsp:sp modelId="{0AA73720-335C-4EF8-B3BF-10325D7A4EBB}">
      <dsp:nvSpPr>
        <dsp:cNvPr id="0" name=""/>
        <dsp:cNvSpPr/>
      </dsp:nvSpPr>
      <dsp:spPr>
        <a:xfrm>
          <a:off x="2079625" y="1959280"/>
          <a:ext cx="833437" cy="12501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40E5D-C2CB-4318-B8ED-9654EC08E018}">
      <dsp:nvSpPr>
        <dsp:cNvPr id="0" name=""/>
        <dsp:cNvSpPr/>
      </dsp:nvSpPr>
      <dsp:spPr>
        <a:xfrm>
          <a:off x="638075" y="463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งานแผนงบประมาณ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38075" y="463"/>
        <a:ext cx="1593453" cy="956071"/>
      </dsp:txXfrm>
    </dsp:sp>
    <dsp:sp modelId="{C1DDAAED-4286-405C-BA06-9EDA1F4D2EC6}">
      <dsp:nvSpPr>
        <dsp:cNvPr id="0" name=""/>
        <dsp:cNvSpPr/>
      </dsp:nvSpPr>
      <dsp:spPr>
        <a:xfrm>
          <a:off x="2390874" y="463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ตรวจราชการ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 นิเทศน์งาน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390874" y="463"/>
        <a:ext cx="1593453" cy="956071"/>
      </dsp:txXfrm>
    </dsp:sp>
    <dsp:sp modelId="{9DF18A52-64FB-448C-94BE-57C1DA08B147}">
      <dsp:nvSpPr>
        <dsp:cNvPr id="0" name=""/>
        <dsp:cNvSpPr/>
      </dsp:nvSpPr>
      <dsp:spPr>
        <a:xfrm>
          <a:off x="4143672" y="463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ข้อมูลข่าวสาร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143672" y="463"/>
        <a:ext cx="1593453" cy="956071"/>
      </dsp:txXfrm>
    </dsp:sp>
    <dsp:sp modelId="{F36EC2E7-25ED-4388-A52E-E01872CD2019}">
      <dsp:nvSpPr>
        <dsp:cNvPr id="0" name=""/>
        <dsp:cNvSpPr/>
      </dsp:nvSpPr>
      <dsp:spPr>
        <a:xfrm>
          <a:off x="5896471" y="463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เทคโนโลยีสารสนเทศ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896471" y="463"/>
        <a:ext cx="1593453" cy="956071"/>
      </dsp:txXfrm>
    </dsp:sp>
    <dsp:sp modelId="{5A7BD3E0-BC6D-4670-B293-7C0651B1DEB8}">
      <dsp:nvSpPr>
        <dsp:cNvPr id="0" name=""/>
        <dsp:cNvSpPr/>
      </dsp:nvSpPr>
      <dsp:spPr>
        <a:xfrm>
          <a:off x="638075" y="1115880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พอ.สว.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38075" y="1115880"/>
        <a:ext cx="1593453" cy="956071"/>
      </dsp:txXfrm>
    </dsp:sp>
    <dsp:sp modelId="{18F5C231-6C56-4704-AB96-FA3CF9C670DD}">
      <dsp:nvSpPr>
        <dsp:cNvPr id="0" name=""/>
        <dsp:cNvSpPr/>
      </dsp:nvSpPr>
      <dsp:spPr>
        <a:xfrm>
          <a:off x="2390874" y="1115880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โครงการพระราชดำริ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390874" y="1115880"/>
        <a:ext cx="1593453" cy="956071"/>
      </dsp:txXfrm>
    </dsp:sp>
    <dsp:sp modelId="{DDB961C1-3B42-4782-A347-11B83B7CD041}">
      <dsp:nvSpPr>
        <dsp:cNvPr id="0" name=""/>
        <dsp:cNvSpPr/>
      </dsp:nvSpPr>
      <dsp:spPr>
        <a:xfrm>
          <a:off x="4143672" y="1115880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ผู้ป่วยจากศูนย์    ดำรงธรรม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143672" y="1115880"/>
        <a:ext cx="1593453" cy="956071"/>
      </dsp:txXfrm>
    </dsp:sp>
    <dsp:sp modelId="{6DE57386-8BAA-4F53-AEAC-162BD07ED866}">
      <dsp:nvSpPr>
        <dsp:cNvPr id="0" name=""/>
        <dsp:cNvSpPr/>
      </dsp:nvSpPr>
      <dsp:spPr>
        <a:xfrm>
          <a:off x="5896471" y="1115880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ผู้ป่วยในพระราชา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    </a:t>
          </a: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 นุเคราะห์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896471" y="1115880"/>
        <a:ext cx="1593453" cy="956071"/>
      </dsp:txXfrm>
    </dsp:sp>
    <dsp:sp modelId="{55208BBB-FAE4-4E5E-99BA-333EFF28D499}">
      <dsp:nvSpPr>
        <dsp:cNvPr id="0" name=""/>
        <dsp:cNvSpPr/>
      </dsp:nvSpPr>
      <dsp:spPr>
        <a:xfrm>
          <a:off x="638075" y="2231297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Service Plan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38075" y="2231297"/>
        <a:ext cx="1593453" cy="956071"/>
      </dsp:txXfrm>
    </dsp:sp>
    <dsp:sp modelId="{48DC2AF5-2432-4039-BC2F-7ECA3DE6AA91}">
      <dsp:nvSpPr>
        <dsp:cNvPr id="0" name=""/>
        <dsp:cNvSpPr/>
      </dsp:nvSpPr>
      <dsp:spPr>
        <a:xfrm>
          <a:off x="2390874" y="2231297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พชอ.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390874" y="2231297"/>
        <a:ext cx="1593453" cy="956071"/>
      </dsp:txXfrm>
    </dsp:sp>
    <dsp:sp modelId="{16D9923C-E906-4A32-A709-471B5FC8EE27}">
      <dsp:nvSpPr>
        <dsp:cNvPr id="0" name=""/>
        <dsp:cNvSpPr/>
      </dsp:nvSpPr>
      <dsp:spPr>
        <a:xfrm>
          <a:off x="4143672" y="2231297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สนับสนุนประสานงาน อปท.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143672" y="2231297"/>
        <a:ext cx="1593453" cy="956071"/>
      </dsp:txXfrm>
    </dsp:sp>
    <dsp:sp modelId="{86F227A2-EE72-47AB-AF86-101A43184682}">
      <dsp:nvSpPr>
        <dsp:cNvPr id="0" name=""/>
        <dsp:cNvSpPr/>
      </dsp:nvSpPr>
      <dsp:spPr>
        <a:xfrm>
          <a:off x="5896471" y="2231297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rPr>
            <a:t>EOC</a:t>
          </a:r>
        </a:p>
      </dsp:txBody>
      <dsp:txXfrm>
        <a:off x="5896471" y="2231297"/>
        <a:ext cx="1593453" cy="956071"/>
      </dsp:txXfrm>
    </dsp:sp>
    <dsp:sp modelId="{F5387A3A-A032-42FF-AF98-761A4ACFC459}">
      <dsp:nvSpPr>
        <dsp:cNvPr id="0" name=""/>
        <dsp:cNvSpPr/>
      </dsp:nvSpPr>
      <dsp:spPr>
        <a:xfrm>
          <a:off x="638075" y="3346714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พัฒนาคุณภาพการบริหารจัดการภาครัฐ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38075" y="3346714"/>
        <a:ext cx="1593453" cy="956071"/>
      </dsp:txXfrm>
    </dsp:sp>
    <dsp:sp modelId="{D42F7AAA-2D9A-4EC7-8D71-93552C034C75}">
      <dsp:nvSpPr>
        <dsp:cNvPr id="0" name=""/>
        <dsp:cNvSpPr/>
      </dsp:nvSpPr>
      <dsp:spPr>
        <a:xfrm>
          <a:off x="2390874" y="3346714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โครงการจิตอาสา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390874" y="3346714"/>
        <a:ext cx="1593453" cy="956071"/>
      </dsp:txXfrm>
    </dsp:sp>
    <dsp:sp modelId="{6F7768AA-82D1-44AE-8A45-F24FCE652DDC}">
      <dsp:nvSpPr>
        <dsp:cNvPr id="0" name=""/>
        <dsp:cNvSpPr/>
      </dsp:nvSpPr>
      <dsp:spPr>
        <a:xfrm>
          <a:off x="4143672" y="3346714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งานสาธารณสุข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     </a:t>
          </a: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ในพื้นที่พิเศษ 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143672" y="3346714"/>
        <a:ext cx="1593453" cy="956071"/>
      </dsp:txXfrm>
    </dsp:sp>
    <dsp:sp modelId="{5E40435A-79FD-45A7-984B-5F8552750E9C}">
      <dsp:nvSpPr>
        <dsp:cNvPr id="0" name=""/>
        <dsp:cNvSpPr/>
      </dsp:nvSpPr>
      <dsp:spPr>
        <a:xfrm>
          <a:off x="5896471" y="3346714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งานวางแผนประเมินผล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896471" y="3346714"/>
        <a:ext cx="1593453" cy="956071"/>
      </dsp:txXfrm>
    </dsp:sp>
    <dsp:sp modelId="{B53D673C-13C1-476A-BD37-D47911D9589D}">
      <dsp:nvSpPr>
        <dsp:cNvPr id="0" name=""/>
        <dsp:cNvSpPr/>
      </dsp:nvSpPr>
      <dsp:spPr>
        <a:xfrm>
          <a:off x="3267273" y="4462131"/>
          <a:ext cx="1593453" cy="956071"/>
        </a:xfrm>
        <a:prstGeom prst="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งานพัฒนายุทธศาสตร์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267273" y="4462131"/>
        <a:ext cx="1593453" cy="9560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487B7-3F0D-4398-8DC5-9C62043805E2}">
      <dsp:nvSpPr>
        <dsp:cNvPr id="0" name=""/>
        <dsp:cNvSpPr/>
      </dsp:nvSpPr>
      <dsp:spPr>
        <a:xfrm rot="5400000">
          <a:off x="-235842" y="236022"/>
          <a:ext cx="1572283" cy="1100598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1" kern="120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 rot="-5400000">
        <a:off x="1" y="550478"/>
        <a:ext cx="1100598" cy="471685"/>
      </dsp:txXfrm>
    </dsp:sp>
    <dsp:sp modelId="{B747490E-7505-41EE-B01F-2E7045C19C48}">
      <dsp:nvSpPr>
        <dsp:cNvPr id="0" name=""/>
        <dsp:cNvSpPr/>
      </dsp:nvSpPr>
      <dsp:spPr>
        <a:xfrm rot="5400000">
          <a:off x="3387489" y="-2286710"/>
          <a:ext cx="1021984" cy="5595765"/>
        </a:xfrm>
        <a:prstGeom prst="round2Same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3400" b="1" kern="12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งานเทคโนโลยีสารสนเทศ เขตสุขภาพที่ </a:t>
          </a:r>
          <a:r>
            <a:rPr lang="en-US" sz="3400" b="1" kern="12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11</a:t>
          </a:r>
          <a:endParaRPr lang="en-US" sz="34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 rot="-5400000">
        <a:off x="1100599" y="50069"/>
        <a:ext cx="5545876" cy="922206"/>
      </dsp:txXfrm>
    </dsp:sp>
    <dsp:sp modelId="{3E3FFFB4-E9B0-4270-80B5-8070E9C0B14F}">
      <dsp:nvSpPr>
        <dsp:cNvPr id="0" name=""/>
        <dsp:cNvSpPr/>
      </dsp:nvSpPr>
      <dsp:spPr>
        <a:xfrm rot="5400000">
          <a:off x="-235842" y="1613703"/>
          <a:ext cx="1572283" cy="1100598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1" kern="120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 rot="-5400000">
        <a:off x="1" y="1928159"/>
        <a:ext cx="1100598" cy="471685"/>
      </dsp:txXfrm>
    </dsp:sp>
    <dsp:sp modelId="{07F6C936-CB19-43E2-8A27-CC307C08588C}">
      <dsp:nvSpPr>
        <dsp:cNvPr id="0" name=""/>
        <dsp:cNvSpPr/>
      </dsp:nvSpPr>
      <dsp:spPr>
        <a:xfrm rot="5400000">
          <a:off x="3387489" y="-909029"/>
          <a:ext cx="1021984" cy="5595765"/>
        </a:xfrm>
        <a:prstGeom prst="round2Same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DATA CENTER </a:t>
          </a:r>
          <a:r>
            <a:rPr lang="th-TH" sz="3400" b="1" kern="12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rPr>
            <a:t>เขต 11</a:t>
          </a:r>
          <a:endParaRPr lang="en-US" sz="34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 rot="-5400000">
        <a:off x="1100599" y="1427750"/>
        <a:ext cx="5545876" cy="922206"/>
      </dsp:txXfrm>
    </dsp:sp>
    <dsp:sp modelId="{9915FF50-8B16-4899-8EB1-C7B1EAE2ED3A}">
      <dsp:nvSpPr>
        <dsp:cNvPr id="0" name=""/>
        <dsp:cNvSpPr/>
      </dsp:nvSpPr>
      <dsp:spPr>
        <a:xfrm rot="5400000">
          <a:off x="-235842" y="2991384"/>
          <a:ext cx="1572283" cy="1100598"/>
        </a:xfrm>
        <a:prstGeom prst="chevron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1" kern="120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 rot="-5400000">
        <a:off x="1" y="3305840"/>
        <a:ext cx="1100598" cy="471685"/>
      </dsp:txXfrm>
    </dsp:sp>
    <dsp:sp modelId="{1E9FD1CB-93F5-49B2-B472-1B985B8DA3E0}">
      <dsp:nvSpPr>
        <dsp:cNvPr id="0" name=""/>
        <dsp:cNvSpPr/>
      </dsp:nvSpPr>
      <dsp:spPr>
        <a:xfrm rot="5400000">
          <a:off x="3387489" y="468651"/>
          <a:ext cx="1021984" cy="5595765"/>
        </a:xfrm>
        <a:prstGeom prst="round2SameRect">
          <a:avLst/>
        </a:prstGeom>
        <a:gradFill rotWithShape="0">
          <a:gsLst>
            <a:gs pos="0">
              <a:srgbClr val="0070C0"/>
            </a:gs>
            <a:gs pos="50000">
              <a:srgbClr val="00B0F0"/>
            </a:gs>
            <a:gs pos="100000">
              <a:srgbClr val="0070C0"/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Cloud Infrastructure </a:t>
          </a:r>
          <a:r>
            <a:rPr lang="th-TH" sz="3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เขต 11</a:t>
          </a:r>
          <a:endParaRPr lang="en-US" sz="34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 rot="-5400000">
        <a:off x="1100599" y="2805431"/>
        <a:ext cx="5545876" cy="922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753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7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81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9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5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601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30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8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25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83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96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B404-5305-4621-AA15-82CDAFF402A6}" type="datetimeFigureOut">
              <a:rPr lang="vi-VN" smtClean="0"/>
              <a:t>13/06/2019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DBED-6582-4C50-9C47-E43117CB7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01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F4D7E5-06B9-425C-8935-9D2120A00FBE}"/>
              </a:ext>
            </a:extLst>
          </p:cNvPr>
          <p:cNvSpPr/>
          <p:nvPr/>
        </p:nvSpPr>
        <p:spPr>
          <a:xfrm>
            <a:off x="2073183" y="2567467"/>
            <a:ext cx="8045635" cy="3722497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127884" y="1787475"/>
              <a:ext cx="593624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สสจ.ชุมพรเป็นองค์กรน่าอยู่ น่าทำงาน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CC810B-9CFC-4582-929A-451906BAF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14920"/>
              </p:ext>
            </p:extLst>
          </p:nvPr>
        </p:nvGraphicFramePr>
        <p:xfrm>
          <a:off x="3435166" y="2667127"/>
          <a:ext cx="5321669" cy="352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94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11F1D1-ADAE-4A16-BD34-034CDA44C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55" y="4987494"/>
            <a:ext cx="895926" cy="895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2926C-A9D5-4C2B-8522-042A9F276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55" y="3686508"/>
            <a:ext cx="895926" cy="8959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87863"/>
            <a:ext cx="6444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งานที่ได้รับมอบหมายจากเขตสุขภาพที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610C2B-7195-46C5-8379-6191239EE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04125"/>
              </p:ext>
            </p:extLst>
          </p:nvPr>
        </p:nvGraphicFramePr>
        <p:xfrm>
          <a:off x="2747818" y="1810327"/>
          <a:ext cx="6696364" cy="4328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331B94E-EDB4-4D7D-88F7-A78A0D94AD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81" y="2385522"/>
            <a:ext cx="995473" cy="4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605578" y="1787475"/>
              <a:ext cx="49808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ประโยชน์ของผลงานต่อราชการ</a:t>
              </a:r>
              <a:endParaRPr lang="vi-VN" sz="4400" b="1" dirty="0">
                <a:latin typeface="Tahoma" panose="020B0604030504040204" pitchFamily="34" charset="0"/>
                <a:ea typeface="Tahoma" panose="020B0604030504040204" pitchFamily="34" charset="0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โครงการพัฒนาการจัดทำแผนยุทธสาสตร์สาธารณสุข แก่เจ้าหน้าที่ ระดับจังหวัด อำเภอ ตำบลจำนวน 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600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คน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ผลการดำเนินงาน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สำนักงานสาธารณสุขจังหวัดชุมพร มีแผนพัฒนายุทธศาสตร์ฯ (เป็นปีแรก)   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สำนักงานสาธารณสุขอำเภอมีแผนพัฒนายุทธศาสตร์ฯ ที่เป็นแนวทางเดียวกัน โดยใช้ยุทธศาสตร์ชาติและยุทธศาสตร์สาธารณสุขแห่งชาติเป็นแนวทาง </a:t>
            </a:r>
          </a:p>
        </p:txBody>
      </p:sp>
    </p:spTree>
    <p:extLst>
      <p:ext uri="{BB962C8B-B14F-4D97-AF65-F5344CB8AC3E}">
        <p14:creationId xmlns:p14="http://schemas.microsoft.com/office/powerpoint/2010/main" val="186407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3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4046403" y="1787475"/>
              <a:ext cx="40991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000" b="1" dirty="0"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งานแผนงานและงบประมาณ</a:t>
              </a:r>
              <a:endParaRPr lang="vi-VN" sz="4000" b="1" dirty="0">
                <a:latin typeface="Tahoma" panose="020B0604030504040204" pitchFamily="34" charset="0"/>
                <a:ea typeface="Tahoma" panose="020B0604030504040204" pitchFamily="34" charset="0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 anchor="ctr">
            <a:normAutofit lnSpcReduction="10000"/>
          </a:bodyPr>
          <a:lstStyle/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จัดระบบ ทำแนวทาง  สร้างความเข้าใจแก่ผู้รับผิดชอบทุกระดับ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ติดตามกำกับ  จนปัจจุบัน สำนักงานสาธารณสุขจังหวัดชุมพร มีแผนงบประมาณ ที่จัดส่งได้ทันเวลา ถูกต้อง มีแผนล่วงหน้า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3 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ปี เพื่อเป็นข้อมูลสำรองไว้ใช้กรณีที่มีงบประมาณมาแบบเร่งด่วน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ติดตาม  สร้างแนวทางการทำแผนงบค่าเสื่อม จนสามารถเป็นจังหวัดเดียวที่นำเข้าที่ประชุม และผ่านการอนุมัติจากที่ประชุม อปสข. ครั้งที่ 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1 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ของปี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2561  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และติดตามการใช้จ่ายงบค่าเสื่อม จนเป็นปัจจุบัน แก้ปัญหาเงินค้างท่อที่เป็นมาหลายปี</a:t>
            </a:r>
          </a:p>
        </p:txBody>
      </p:sp>
    </p:spTree>
    <p:extLst>
      <p:ext uri="{BB962C8B-B14F-4D97-AF65-F5344CB8AC3E}">
        <p14:creationId xmlns:p14="http://schemas.microsoft.com/office/powerpoint/2010/main" val="74331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8E83977-5A01-4CC1-B6D8-B4430DDE0274}"/>
              </a:ext>
            </a:extLst>
          </p:cNvPr>
          <p:cNvSpPr txBox="1">
            <a:spLocks/>
          </p:cNvSpPr>
          <p:nvPr/>
        </p:nvSpPr>
        <p:spPr>
          <a:xfrm>
            <a:off x="2996025" y="1441395"/>
            <a:ext cx="6199949" cy="857922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DC289-6E9C-4A35-9094-0F56AC450A35}"/>
              </a:ext>
            </a:extLst>
          </p:cNvPr>
          <p:cNvSpPr/>
          <p:nvPr/>
        </p:nvSpPr>
        <p:spPr>
          <a:xfrm>
            <a:off x="3876481" y="1547190"/>
            <a:ext cx="4439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การตรวจราชการการและนิเทศงาน</a:t>
            </a:r>
            <a:endParaRPr lang="vi-VN" sz="3600" b="1" dirty="0"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ศึกษาเอกสารรับตรวจราชการของเขตต่างๆ  แล้วนำสิ่งดีๆมาปรับปรุง จัดทำเป็นเอกสารรับการตรวจราชการของ สสจ.ชุมพร และใช้มาจนปัจจุบัน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รวมทั้งพัฒนาการจัดทำ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2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Power Point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เพื่อนำเสนอผลงาน ซึ่งได้รับการชื่นชมจากหน่วยบริการที่เข้ารับฟัง และขอตัวอย่างไปเป็นต้นแบบ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41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8E83977-5A01-4CC1-B6D8-B4430DDE0274}"/>
              </a:ext>
            </a:extLst>
          </p:cNvPr>
          <p:cNvSpPr txBox="1">
            <a:spLocks/>
          </p:cNvSpPr>
          <p:nvPr/>
        </p:nvSpPr>
        <p:spPr>
          <a:xfrm>
            <a:off x="2996025" y="1441395"/>
            <a:ext cx="6199949" cy="857922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DC289-6E9C-4A35-9094-0F56AC450A35}"/>
              </a:ext>
            </a:extLst>
          </p:cNvPr>
          <p:cNvSpPr/>
          <p:nvPr/>
        </p:nvSpPr>
        <p:spPr>
          <a:xfrm>
            <a:off x="3876481" y="1547190"/>
            <a:ext cx="4439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การตรวจราชการการและนิเทศงาน</a:t>
            </a:r>
            <a:endParaRPr lang="vi-VN" sz="3600" b="1" dirty="0"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จัดทำโครงการนิเทศงานคปสอ. แบบบูรณาการ  ลงนิเทศงานรายเครือข่าย  ครบทุกเครือข่าย หลังจากเว้นการนิเทศงานอำเภอ มาแล้วมากกว่า 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5 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ปี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81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8E83977-5A01-4CC1-B6D8-B4430DDE0274}"/>
              </a:ext>
            </a:extLst>
          </p:cNvPr>
          <p:cNvSpPr txBox="1">
            <a:spLocks/>
          </p:cNvSpPr>
          <p:nvPr/>
        </p:nvSpPr>
        <p:spPr>
          <a:xfrm>
            <a:off x="2996025" y="1441395"/>
            <a:ext cx="6199949" cy="857922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DC289-6E9C-4A35-9094-0F56AC450A35}"/>
              </a:ext>
            </a:extLst>
          </p:cNvPr>
          <p:cNvSpPr/>
          <p:nvPr/>
        </p:nvSpPr>
        <p:spPr>
          <a:xfrm>
            <a:off x="4901602" y="1547190"/>
            <a:ext cx="238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งานข้อมูลข่าวสาร</a:t>
            </a:r>
            <a:endParaRPr lang="vi-VN" sz="3600" b="1" dirty="0"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ผลักดันให้ใช้ข้อมูลประชากรกลางปีของงานข้อมูล ตามแบบสากล คือใช้ข้อมูลจากทะเบียนราษฎร์ ณ วันที่ 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1 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กรกฎาคม ของทุกปี เหมือนหน่วยงานอื่น(แม้จะป็นเรื่องเล็กมากแต่ก็ภาคภูมิใจ)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ให้มีระบบการจัดเก็บข้อมูลที่สำคัญทางสาธารณสุขเช่นแผนยุทธศาสตร์,ความรู้ทางวิชาการต่างๆ ไว้หน้าเวปไซด์ สสจ.ชุมพร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397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8E83977-5A01-4CC1-B6D8-B4430DDE0274}"/>
              </a:ext>
            </a:extLst>
          </p:cNvPr>
          <p:cNvSpPr txBox="1">
            <a:spLocks/>
          </p:cNvSpPr>
          <p:nvPr/>
        </p:nvSpPr>
        <p:spPr>
          <a:xfrm>
            <a:off x="2996025" y="1441395"/>
            <a:ext cx="6199949" cy="857922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DC289-6E9C-4A35-9094-0F56AC450A35}"/>
              </a:ext>
            </a:extLst>
          </p:cNvPr>
          <p:cNvSpPr/>
          <p:nvPr/>
        </p:nvSpPr>
        <p:spPr>
          <a:xfrm>
            <a:off x="4901602" y="1547190"/>
            <a:ext cx="238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งานข้อมูลข่าวสาร</a:t>
            </a:r>
            <a:endParaRPr lang="vi-VN" sz="3600" b="1" dirty="0"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ผลักดันให้ใช้ข้อมูลประชากรกลางปีของงานข้อมูล ตามแบบสากล คือใช้ข้อมูลจากทะเบียนราษฎร์ ณ วันที่ </a:t>
            </a:r>
            <a:r>
              <a:rPr lang="en-US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1 </a:t>
            </a:r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กรกฎาคม ของทุกปี เหมือนหน่วยงานอื่น(แม้จะป็นเรื่องเล็กมากแต่ก็ภาคภูมิใจ)</a:t>
            </a:r>
          </a:p>
          <a:p>
            <a:r>
              <a:rPr lang="th-TH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ให้มีระบบการจัดเก็บข้อมูลที่สำคัญทางสาธารณสุขเช่นแผนยุทธศาสตร์,ความรู้ทางวิชาการต่างๆ ไว้หน้าเวปไซด์ สสจ.ชุมพร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127884" y="1787475"/>
              <a:ext cx="593624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สสจ.ชุมพรเป็นองค์กรน่าอยู่ น่าทำงาน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สร้างองค์กรให้เป็น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Intelligence Organization 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IO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)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องค์กรอัจฉริยะ</a:t>
            </a:r>
          </a:p>
          <a:p>
            <a:pPr marL="0" indent="0">
              <a:buNone/>
            </a:pP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  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สูตร 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IO = LO + KM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IO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คือ </a:t>
            </a:r>
            <a:r>
              <a:rPr lang="en-US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Intelligence Organization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องค์กรอัจฉริยะ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LO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คือ </a:t>
            </a:r>
            <a:r>
              <a:rPr lang="en-US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Learning Organization 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องค์กรแห่งการเรียนรู้</a:t>
            </a:r>
            <a:endParaRPr lang="en-US" sz="24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KM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คือ </a:t>
            </a:r>
            <a:r>
              <a:rPr lang="en-US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Knowledge Management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การจัดการความรู้</a:t>
            </a:r>
          </a:p>
        </p:txBody>
      </p:sp>
    </p:spTree>
    <p:extLst>
      <p:ext uri="{BB962C8B-B14F-4D97-AF65-F5344CB8AC3E}">
        <p14:creationId xmlns:p14="http://schemas.microsoft.com/office/powerpoint/2010/main" val="420621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127884" y="1787475"/>
              <a:ext cx="593624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สสจ.ชุมพรเป็นองค์กรน่าอยู่ น่าทำงาน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องค์กรน่าอยู่    “สร้างความเป็นครอบครัวเดียวกัน” </a:t>
            </a:r>
            <a:endParaRPr lang="en-US" sz="2400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หันหน้าเข้าหากัน พูดคุยคุยกัน ดูแลกันแบบพี่น้อง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(ชื่นชมยามมีสุข  อยู่เคียงข้างยามมีทุกข์)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เฉลี่ยทุกข์  เฉลี่ยสุข “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ความจริงใจสำคัญที่สุด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” ตัวอย่าง สสจ.ประจวบฯ กินข้าวเที่ยงด้วยกันทุกวัน</a:t>
            </a:r>
          </a:p>
          <a:p>
            <a:pPr marL="0" indent="0">
              <a:lnSpc>
                <a:spcPct val="120000"/>
              </a:lnSpc>
              <a:buNone/>
            </a:pPr>
            <a:endParaRPr lang="th-TH" sz="2400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องค์กรน่าทำงาน สร้างองค์กรให้เป็น</a:t>
            </a:r>
            <a:r>
              <a:rPr lang="en-US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en-US" sz="35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Living Organization   </a:t>
            </a:r>
            <a:endParaRPr lang="en-US" sz="2400" b="1" dirty="0">
              <a:solidFill>
                <a:srgbClr val="0070C0"/>
              </a:solidFill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ใช้หลักการองค์กรน่าอยู่ ถ้าที่ทำงานมีความสุข เท่ากับครึ่งชีวิตของเรามีความสุขแล้ว</a:t>
            </a:r>
          </a:p>
        </p:txBody>
      </p:sp>
    </p:spTree>
    <p:extLst>
      <p:ext uri="{BB962C8B-B14F-4D97-AF65-F5344CB8AC3E}">
        <p14:creationId xmlns:p14="http://schemas.microsoft.com/office/powerpoint/2010/main" val="10188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127884" y="1787475"/>
              <a:ext cx="593624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สสจ.ชุมพรเป็นองค์กรน่าอยู่ น่าทำงาน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Learning Organization   </a:t>
            </a:r>
            <a:endParaRPr lang="th-TH" b="1" dirty="0">
              <a:solidFill>
                <a:srgbClr val="0070C0"/>
              </a:solidFill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มี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บุคลากรชั้นเลิศ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มีวิสัยทัศน์ร่วมกัน มีแบบแผนความคิดร่วม เรียนรู้เป็นทีม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การคิดอย่างเป็นระบบ (พิจารณาจาก 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สภาพแวดล้อมที่เอื้อต่อการเรียนรู้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กระบวนการและ</a:t>
            </a:r>
            <a:endParaRPr lang="en-US" sz="2400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การดำเนินการการเรียนรู้ที่เป็นรูปธรรม 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พฤติกรรมของผู้นำที่กระตุ้นการเรียนรู้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มีการคิดค้น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นวัตกรรม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ตลอดเวลา  พัฒนา นำไปปฏิบัติได้จริง)</a:t>
            </a:r>
          </a:p>
        </p:txBody>
      </p:sp>
    </p:spTree>
    <p:extLst>
      <p:ext uri="{BB962C8B-B14F-4D97-AF65-F5344CB8AC3E}">
        <p14:creationId xmlns:p14="http://schemas.microsoft.com/office/powerpoint/2010/main" val="40934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127884" y="1787475"/>
              <a:ext cx="593624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สสจ.ชุมพรเป็นองค์กรน่าอยู่ น่าทำงาน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สร้างองค์กรให้เป็น 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KM</a:t>
            </a:r>
            <a:r>
              <a:rPr lang="en-US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การจัดการความรู้ ประกอบด้วย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KE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Knowledge Engineer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วิศวกรความรู้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KMS Knowledge Management System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ระบบที่ทำหน้าที่รวบรวมองค์ความรู้ที่มีอยู่ในส่วนราชการและเผยแพร่ความรู้นั้น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COP </a:t>
            </a:r>
            <a:r>
              <a:rPr lang="th-TH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Community of Practice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เครือข่ายชุมชนนักปฏิบัติ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REWARD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การให้รางวัล</a:t>
            </a:r>
          </a:p>
        </p:txBody>
      </p:sp>
    </p:spTree>
    <p:extLst>
      <p:ext uri="{BB962C8B-B14F-4D97-AF65-F5344CB8AC3E}">
        <p14:creationId xmlns:p14="http://schemas.microsoft.com/office/powerpoint/2010/main" val="30515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65420-855F-43FF-A811-35067F25B708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8E83977-5A01-4CC1-B6D8-B4430DDE0274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5DC289-6E9C-4A35-9094-0F56AC450A35}"/>
                </a:ext>
              </a:extLst>
            </p:cNvPr>
            <p:cNvSpPr/>
            <p:nvPr/>
          </p:nvSpPr>
          <p:spPr>
            <a:xfrm>
              <a:off x="3127884" y="1787475"/>
              <a:ext cx="593624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สสจ.ชุมพรเป็นองค์กรน่าอยู่ น่าทำงาน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C48124-7E25-456E-94E9-8996D0C9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27" y="2683547"/>
            <a:ext cx="7656946" cy="3106593"/>
          </a:xfrm>
          <a:gradFill>
            <a:gsLst>
              <a:gs pos="0">
                <a:srgbClr val="FFFF00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Intelligence Organization 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IO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) 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องค์กรอัจฉริยะ </a:t>
            </a:r>
            <a:endParaRPr lang="en-US" sz="2400" b="1" dirty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ประกอบด้วย 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บริการอัจฉริยะ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คนในองค์กรต้องเก่ง ดี มีความสุข  มีระบบนิเวศน์ที่บรรลุผลสัมฤทธิ์บนความแตกต่างของทุกหน่วยงาน เรียนรู้ศึกษาองค์กร เข้าใจปัญหาที่แท้จริง  เพื่อแก้ปัญหาได้ถูกจุด และ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นำไป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สู่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ความสำเร็จในการเปลี่ยนแปลงองค์กร 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CHANGE</a:t>
            </a:r>
            <a:r>
              <a:rPr lang="th-TH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IO</a:t>
            </a:r>
            <a:r>
              <a:rPr lang="en-US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คือองค์กรแห่งการเรียนรู้ที่มีการสร้างความรู้ในองค์กร และ</a:t>
            </a:r>
            <a:r>
              <a:rPr lang="th-TH" sz="24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สามารถใช้ความรู้ในองค์กร เกินกว่าระดับปกติ</a:t>
            </a:r>
            <a:r>
              <a:rPr lang="th-TH" sz="2400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 มากกว่าองค์กรอื่นๆ</a:t>
            </a:r>
          </a:p>
        </p:txBody>
      </p:sp>
    </p:spTree>
    <p:extLst>
      <p:ext uri="{BB962C8B-B14F-4D97-AF65-F5344CB8AC3E}">
        <p14:creationId xmlns:p14="http://schemas.microsoft.com/office/powerpoint/2010/main" val="29703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8E83977-5A01-4CC1-B6D8-B4430DDE0274}"/>
              </a:ext>
            </a:extLst>
          </p:cNvPr>
          <p:cNvSpPr txBox="1">
            <a:spLocks/>
          </p:cNvSpPr>
          <p:nvPr/>
        </p:nvSpPr>
        <p:spPr>
          <a:xfrm>
            <a:off x="1055255" y="1441395"/>
            <a:ext cx="10081490" cy="857922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DC289-6E9C-4A35-9094-0F56AC450A35}"/>
              </a:ext>
            </a:extLst>
          </p:cNvPr>
          <p:cNvSpPr/>
          <p:nvPr/>
        </p:nvSpPr>
        <p:spPr>
          <a:xfrm>
            <a:off x="1152980" y="1577969"/>
            <a:ext cx="9886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เป้าหมาย “ประชาชนชุมพรสุขภาพดี เจ้าหน้าที่มีความสุข  ระบบสุขภาพยั่งยืน”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2652E2-F306-4B06-8914-9ED98F5672ED}"/>
              </a:ext>
            </a:extLst>
          </p:cNvPr>
          <p:cNvGrpSpPr/>
          <p:nvPr/>
        </p:nvGrpSpPr>
        <p:grpSpPr>
          <a:xfrm>
            <a:off x="1847274" y="2611707"/>
            <a:ext cx="8497453" cy="3526625"/>
            <a:chOff x="1662546" y="2611707"/>
            <a:chExt cx="8497453" cy="3526625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596BF258-7635-4266-9A0A-D5016F1688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0329738"/>
                </p:ext>
              </p:extLst>
            </p:nvPr>
          </p:nvGraphicFramePr>
          <p:xfrm>
            <a:off x="4488873" y="2611707"/>
            <a:ext cx="5671126" cy="35266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1806B0-3C85-4696-8006-F9837461CA26}"/>
                </a:ext>
              </a:extLst>
            </p:cNvPr>
            <p:cNvSpPr/>
            <p:nvPr/>
          </p:nvSpPr>
          <p:spPr>
            <a:xfrm>
              <a:off x="1662546" y="2927927"/>
              <a:ext cx="2826328" cy="2872509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50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6738BB-6802-4121-B284-92826044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637" y="3422287"/>
              <a:ext cx="2207490" cy="1857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9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BCEF6-F6E6-4DF8-B779-096B50F9CA4B}"/>
              </a:ext>
            </a:extLst>
          </p:cNvPr>
          <p:cNvGrpSpPr/>
          <p:nvPr/>
        </p:nvGrpSpPr>
        <p:grpSpPr>
          <a:xfrm>
            <a:off x="2996025" y="1441395"/>
            <a:ext cx="6199949" cy="857922"/>
            <a:chOff x="2996025" y="1743235"/>
            <a:chExt cx="6199949" cy="857922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10D0CB1-05A7-42EA-93F0-7CF12694D597}"/>
                </a:ext>
              </a:extLst>
            </p:cNvPr>
            <p:cNvSpPr txBox="1">
              <a:spLocks/>
            </p:cNvSpPr>
            <p:nvPr/>
          </p:nvSpPr>
          <p:spPr>
            <a:xfrm>
              <a:off x="2996025" y="1743235"/>
              <a:ext cx="6199949" cy="857922"/>
            </a:xfrm>
            <a:prstGeom prst="rect">
              <a:avLst/>
            </a:prstGeom>
            <a:gradFill>
              <a:gsLst>
                <a:gs pos="0">
                  <a:srgbClr val="92FF70"/>
                </a:gs>
                <a:gs pos="50000">
                  <a:srgbClr val="C2FFB0"/>
                </a:gs>
                <a:gs pos="100000">
                  <a:srgbClr val="93FF73"/>
                </a:gs>
              </a:gsLst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91440" rIns="91440" bIns="9144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97989E-0DE3-426C-B13F-B03151338697}"/>
                </a:ext>
              </a:extLst>
            </p:cNvPr>
            <p:cNvSpPr/>
            <p:nvPr/>
          </p:nvSpPr>
          <p:spPr>
            <a:xfrm>
              <a:off x="3182386" y="1787475"/>
              <a:ext cx="582723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44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ผลการปฏิบัติงาน  ปีพ.ศ. </a:t>
              </a:r>
              <a:r>
                <a:rPr lang="en-US" sz="44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2559 - 2561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1264EB-EAA3-4C05-9F04-A2CBEB34C128}"/>
              </a:ext>
            </a:extLst>
          </p:cNvPr>
          <p:cNvGrpSpPr/>
          <p:nvPr/>
        </p:nvGrpSpPr>
        <p:grpSpPr>
          <a:xfrm>
            <a:off x="2179783" y="2011061"/>
            <a:ext cx="8128000" cy="3782300"/>
            <a:chOff x="2179783" y="2343557"/>
            <a:chExt cx="8128000" cy="3782300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7D78C5D3-85EE-4555-84BE-BA6396AE20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38306"/>
                </p:ext>
              </p:extLst>
            </p:nvPr>
          </p:nvGraphicFramePr>
          <p:xfrm>
            <a:off x="2179783" y="2343557"/>
            <a:ext cx="8128000" cy="3782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AC2875-96D3-45CC-BF8B-1E466EEA5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672" y="3070380"/>
              <a:ext cx="886980" cy="8869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EF41C4-ED71-47EB-9A3D-74273EF6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962" y="3070380"/>
              <a:ext cx="1018020" cy="101802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7A166B4-A66E-4075-95EC-DE9219A18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91" y="4525700"/>
              <a:ext cx="1018020" cy="1018020"/>
            </a:xfrm>
            <a:prstGeom prst="rect">
              <a:avLst/>
            </a:prstGeom>
          </p:spPr>
        </p:pic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E4E2D886-116D-4594-9858-BF98F1472620}"/>
              </a:ext>
            </a:extLst>
          </p:cNvPr>
          <p:cNvSpPr txBox="1">
            <a:spLocks/>
          </p:cNvSpPr>
          <p:nvPr/>
        </p:nvSpPr>
        <p:spPr>
          <a:xfrm>
            <a:off x="2996024" y="5712263"/>
            <a:ext cx="6199949" cy="857922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C68BD-4AB5-4A8E-A51C-3DAF66202BD0}"/>
              </a:ext>
            </a:extLst>
          </p:cNvPr>
          <p:cNvSpPr/>
          <p:nvPr/>
        </p:nvSpPr>
        <p:spPr>
          <a:xfrm>
            <a:off x="3343489" y="5818059"/>
            <a:ext cx="5505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ในหน้าที่หัวหน้ากลุ่มงานพัฒนายุทธศาสตร์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512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2C84207-E8D6-4EA9-B74D-C87E8C4AD36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187937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21ABB-A88C-4BC7-BFF1-26ECE58A4549}"/>
              </a:ext>
            </a:extLst>
          </p:cNvPr>
          <p:cNvSpPr/>
          <p:nvPr/>
        </p:nvSpPr>
        <p:spPr>
          <a:xfrm>
            <a:off x="1332939" y="149575"/>
            <a:ext cx="1580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8F83-8367-45F6-A1C0-451D9AA98C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59A1968-227D-4DD9-9FE5-F02791FF9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538259"/>
              </p:ext>
            </p:extLst>
          </p:nvPr>
        </p:nvGraphicFramePr>
        <p:xfrm>
          <a:off x="2032000" y="11999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84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883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VietNam.Com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วิสัยทัศน์ ”  สสจ.ชุมพรเป็นองค์กรน่าอยู่ น่าทำงาน “</dc:title>
  <dc:creator>MyPC</dc:creator>
  <cp:lastModifiedBy>nutthawut ponkrut</cp:lastModifiedBy>
  <cp:revision>46</cp:revision>
  <dcterms:created xsi:type="dcterms:W3CDTF">2019-06-13T02:06:07Z</dcterms:created>
  <dcterms:modified xsi:type="dcterms:W3CDTF">2019-06-13T12:28:30Z</dcterms:modified>
</cp:coreProperties>
</file>