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99"/>
    <a:srgbClr val="CCFCCC"/>
    <a:srgbClr val="FCCCFC"/>
    <a:srgbClr val="FCCC9A"/>
    <a:srgbClr val="CCFCFC"/>
    <a:srgbClr val="FCCCCC"/>
    <a:srgbClr val="CCCCFC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C891-8222-4BC9-A352-DF3A902C8F1A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2C262-EADF-4135-8DF8-11888A11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257-99B3-4B30-961C-A6AF99B9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ADD1-18EE-41E9-AD20-5BA3AB6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3929-5431-422F-B571-72B9C664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4523-BD3A-40AE-BABF-3BAF252A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154-EA33-4403-8683-64E18E3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902-6824-4341-89C1-6A04424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B113E-8A09-495F-93CD-22A5F8A2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BC4C-60FC-46BB-889F-7E2AEC6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642A-3953-40B1-8881-44DFB65D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2ED8-2739-48FC-BE58-3B2C0684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4E729-22BF-47F7-82C0-1B6F0893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4C1CA-1F83-4934-B4FF-876038B9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C37-759E-477B-B300-3FBEDE2F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4D83-5CE7-4A98-B91A-E95477B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1436-7C3D-4A4C-95DC-710AF8E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C8FF-EA6A-45FA-A5C8-9A6D2786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C03D-5272-4BBA-A81D-3156F441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C1B2-73B3-42F8-9C16-784F818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2C1B-FBE7-4012-992E-1C04F29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B2BF-9248-493E-9047-7D378487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F48-1285-439C-B592-80E5E36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93AA-C8BE-488D-8E0C-34037A25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F67E-93C2-4629-8275-4E5E7C5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9B7B-04D2-4E42-BB9F-5402AA7D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BB5C-49FA-48F3-AF5F-B43D50F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ED99-2C3A-4E28-88D5-28B08C12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8FFD-A684-454C-8884-D5790CB69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5800-57DC-4160-AF31-4413718C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D8815-3CA2-409A-BF61-CCF78EB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35B0-0792-4951-B749-700EA40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7E22-CB76-46DA-8193-B50B958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2B02-0BE6-4793-96D5-BA70095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E5F2-9F0A-45BB-96BB-0F76F7B2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8CE3-DC48-472C-8B02-E5E56941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F30B3-A5C1-4D2D-81F6-58E7D6E6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165F-4D85-4D91-AE81-D332DE58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7292-DAD0-4057-BE1F-302712E7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B9C9-7A5B-4DED-BED1-F013D12F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A5AA2-B288-4186-B4B6-439B579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CC1-D887-4FE6-AA0D-088A263F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D3E2D-D0C9-4FA3-850F-470E4310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0246-0E4A-420E-9590-A1795A95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AEE1-7C81-4830-B556-DFDF4C3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ED276-DF22-454D-AF4A-556D3A04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8BA14-0BFF-4676-B8B1-B4A8F376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34CB-DDA5-4790-A623-9B5A561D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E9E9-413C-4CDA-85BC-17000CC9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26F2-776F-4CE4-832C-F4BB88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FFB5-71D1-4145-8CAE-56F5541F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C52B-5EF6-44A5-A120-E35403A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F1A8-F24E-443F-9D1C-AAECE944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B0D1-0DB8-4CAB-BA83-35E0A536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F994-4334-4B1B-8320-DAD9F5FF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E5D3-06D3-491C-B88F-847DDE3C3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DDB5-54C1-4E3E-BBDA-8B031EE0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D5E8-3936-48C7-8B71-EACE7A1E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D96A-15AA-4F9F-807B-033B284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AB11-E91E-43CC-BB0B-C5761E6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CCB7C-4AAE-4585-9B6D-58B47E4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590F-CEA9-4A5C-8660-AF2679C3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060-DA3C-4939-9B26-1893DB0E8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4571-8B29-4B1A-A693-98B68AC0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9532-6491-4571-9187-90F883BE3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3067011-3304-4892-B8DB-8B44EC3D6F51}"/>
              </a:ext>
            </a:extLst>
          </p:cNvPr>
          <p:cNvSpPr txBox="1">
            <a:spLocks/>
          </p:cNvSpPr>
          <p:nvPr/>
        </p:nvSpPr>
        <p:spPr>
          <a:xfrm>
            <a:off x="-8388" y="6335486"/>
            <a:ext cx="12200192" cy="527479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70C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70C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B7893E-E044-4CB3-9C71-20E0D25689C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853513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ข้อมูลทั่วไปและข้อมูลสาธารณสุข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5415715" y="1528460"/>
            <a:ext cx="6166913" cy="249299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01961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64517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187193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935902" y="1762245"/>
            <a:ext cx="5617893" cy="2905411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CA9A23D-F460-4F81-A20E-B2BE3E3893B6}"/>
              </a:ext>
            </a:extLst>
          </p:cNvPr>
          <p:cNvSpPr txBox="1">
            <a:spLocks/>
          </p:cNvSpPr>
          <p:nvPr/>
        </p:nvSpPr>
        <p:spPr>
          <a:xfrm>
            <a:off x="-8388" y="6335486"/>
            <a:ext cx="12200192" cy="527479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70C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70C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853513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ข้อมูลทั่วไปและข้อมูลสาธารณสุข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292879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69837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605465" y="4261037"/>
            <a:ext cx="1112805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482513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52893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61814" y="5246777"/>
            <a:ext cx="105670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6787809" y="26840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ระนองและเมียนมาร์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8183" y="3429000"/>
            <a:ext cx="676788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01498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CordiaUPC</vt:lpstr>
      <vt:lpstr>TH SarabunPSK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Duo</cp:lastModifiedBy>
  <cp:revision>13</cp:revision>
  <dcterms:created xsi:type="dcterms:W3CDTF">2019-02-25T12:27:14Z</dcterms:created>
  <dcterms:modified xsi:type="dcterms:W3CDTF">2019-02-25T14:17:05Z</dcterms:modified>
</cp:coreProperties>
</file>