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99"/>
    <a:srgbClr val="CCFCCC"/>
    <a:srgbClr val="FCCCFC"/>
    <a:srgbClr val="FCCC9A"/>
    <a:srgbClr val="CCFCFC"/>
    <a:srgbClr val="FCCCCC"/>
    <a:srgbClr val="CCCCFC"/>
    <a:srgbClr val="F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5C891-8222-4BC9-A352-DF3A902C8F1A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2C262-EADF-4135-8DF8-11888A11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257-99B3-4B30-961C-A6AF99B98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ADD1-18EE-41E9-AD20-5BA3AB64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3929-5431-422F-B571-72B9C664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4523-BD3A-40AE-BABF-3BAF252A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5154-EA33-4403-8683-64E18E3B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902-6824-4341-89C1-6A04424F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B113E-8A09-495F-93CD-22A5F8A2A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BC4C-60FC-46BB-889F-7E2AEC6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642A-3953-40B1-8881-44DFB65D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2ED8-2739-48FC-BE58-3B2C0684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3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4E729-22BF-47F7-82C0-1B6F08931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4C1CA-1F83-4934-B4FF-876038B97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3C37-759E-477B-B300-3FBEDE2F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D4D83-5CE7-4A98-B91A-E95477B4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1436-7C3D-4A4C-95DC-710AF8E1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C8FF-EA6A-45FA-A5C8-9A6D2786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C03D-5272-4BBA-A81D-3156F441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C1B2-73B3-42F8-9C16-784F8187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2C1B-FBE7-4012-992E-1C04F291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B2BF-9248-493E-9047-7D378487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9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1F48-1285-439C-B592-80E5E36F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93AA-C8BE-488D-8E0C-34037A25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EF67E-93C2-4629-8275-4E5E7C51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9B7B-04D2-4E42-BB9F-5402AA7D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7BB5C-49FA-48F3-AF5F-B43D50F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ED99-2C3A-4E28-88D5-28B08C12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8FFD-A684-454C-8884-D5790CB69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45800-57DC-4160-AF31-4413718C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D8815-3CA2-409A-BF61-CCF78EB8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B35B0-0792-4951-B749-700EA404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A7E22-CB76-46DA-8193-B50B9586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2B02-0BE6-4793-96D5-BA700959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5E5F2-9F0A-45BB-96BB-0F76F7B2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48CE3-DC48-472C-8B02-E5E56941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F30B3-A5C1-4D2D-81F6-58E7D6E6A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C165F-4D85-4D91-AE81-D332DE58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47292-DAD0-4057-BE1F-302712E7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BB9C9-7A5B-4DED-BED1-F013D12F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A5AA2-B288-4186-B4B6-439B5793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5CC1-D887-4FE6-AA0D-088A263F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D3E2D-D0C9-4FA3-850F-470E4310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A0246-0E4A-420E-9590-A1795A95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9AEE1-7C81-4830-B556-DFDF4C3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ED276-DF22-454D-AF4A-556D3A04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8BA14-0BFF-4676-B8B1-B4A8F376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934CB-DDA5-4790-A623-9B5A561D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E9E9-413C-4CDA-85BC-17000CC9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26F2-776F-4CE4-832C-F4BB882C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FFB5-71D1-4145-8CAE-56F5541F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AC52B-5EF6-44A5-A120-E35403A3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4F1A8-F24E-443F-9D1C-AAECE944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0B0D1-0DB8-4CAB-BA83-35E0A536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0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F994-4334-4B1B-8320-DAD9F5FF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9E5D3-06D3-491C-B88F-847DDE3C3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5DDB5-54C1-4E3E-BBDA-8B031EE08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D5E8-3936-48C7-8B71-EACE7A1E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5D96A-15AA-4F9F-807B-033B2848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CAB11-E91E-43CC-BB0B-C5761E65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CCB7C-4AAE-4585-9B6D-58B47E4E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590F-CEA9-4A5C-8660-AF2679C3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060-DA3C-4939-9B26-1893DB0E8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04571-8B29-4B1A-A693-98B68AC0D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9532-6491-4571-9187-90F883BE3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9DB87D58-D803-4F3A-B83A-A7A49856F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สี่เหลี่ยมผืนผ้า 8">
            <a:extLst>
              <a:ext uri="{FF2B5EF4-FFF2-40B4-BE49-F238E27FC236}">
                <a16:creationId xmlns:a16="http://schemas.microsoft.com/office/drawing/2014/main" id="{45377A23-0423-4855-B3B7-A4F506FBED1B}"/>
              </a:ext>
            </a:extLst>
          </p:cNvPr>
          <p:cNvSpPr/>
          <p:nvPr/>
        </p:nvSpPr>
        <p:spPr>
          <a:xfrm>
            <a:off x="1879528" y="1640398"/>
            <a:ext cx="6069650" cy="175432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4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  <a:endParaRPr lang="en-US" sz="32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2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2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2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8120421" y="1002834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10373176" y="1628394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9136777" y="1855158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CA9A23D-F460-4F81-A20E-B2BE3E3893B6}"/>
              </a:ext>
            </a:extLst>
          </p:cNvPr>
          <p:cNvSpPr txBox="1">
            <a:spLocks/>
          </p:cNvSpPr>
          <p:nvPr/>
        </p:nvSpPr>
        <p:spPr>
          <a:xfrm>
            <a:off x="-8388" y="6335486"/>
            <a:ext cx="12200192" cy="527479"/>
          </a:xfrm>
          <a:prstGeom prst="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rgbClr val="0070C0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70C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70C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853513"/>
          </a:xfrm>
          <a:prstGeom prst="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rgbClr val="0070C0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ข้อมูลทั่วไปและข้อมูลสาธารณสุข</a:t>
            </a: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301839" y="2912014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9199307" y="3681592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43029" y="4244259"/>
            <a:ext cx="1112805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9351691" y="4808352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9171241" y="5512155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8299378" y="5229999"/>
            <a:ext cx="105670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B8E158-4ECC-43C6-B3F5-BB76B6E3916E}"/>
              </a:ext>
            </a:extLst>
          </p:cNvPr>
          <p:cNvSpPr txBox="1"/>
          <p:nvPr/>
        </p:nvSpPr>
        <p:spPr>
          <a:xfrm>
            <a:off x="8155140" y="2678991"/>
            <a:ext cx="763349" cy="92333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3B26E7-7D2A-48EF-A5B7-B182A8030EC0}"/>
              </a:ext>
            </a:extLst>
          </p:cNvPr>
          <p:cNvSpPr txBox="1"/>
          <p:nvPr/>
        </p:nvSpPr>
        <p:spPr>
          <a:xfrm>
            <a:off x="10848528" y="3429000"/>
            <a:ext cx="68640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658A67-48E9-4843-9F1A-C89B0AEFC7A0}"/>
              </a:ext>
            </a:extLst>
          </p:cNvPr>
          <p:cNvSpPr txBox="1"/>
          <p:nvPr/>
        </p:nvSpPr>
        <p:spPr>
          <a:xfrm>
            <a:off x="8976807" y="5968326"/>
            <a:ext cx="971741" cy="3693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6" name="สี่เหลี่ยมผืนผ้า 8">
            <a:extLst>
              <a:ext uri="{FF2B5EF4-FFF2-40B4-BE49-F238E27FC236}">
                <a16:creationId xmlns:a16="http://schemas.microsoft.com/office/drawing/2014/main" id="{C04C02C3-0FF7-4CC0-A2E7-DB6A8C21D16F}"/>
              </a:ext>
            </a:extLst>
          </p:cNvPr>
          <p:cNvSpPr/>
          <p:nvPr/>
        </p:nvSpPr>
        <p:spPr>
          <a:xfrm>
            <a:off x="9948548" y="812858"/>
            <a:ext cx="1237763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h-TH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</a:p>
        </p:txBody>
      </p:sp>
      <p:sp>
        <p:nvSpPr>
          <p:cNvPr id="47" name="สี่เหลี่ยมผืนผ้า 8">
            <a:extLst>
              <a:ext uri="{FF2B5EF4-FFF2-40B4-BE49-F238E27FC236}">
                <a16:creationId xmlns:a16="http://schemas.microsoft.com/office/drawing/2014/main" id="{99A595A4-EEB8-429D-B0B0-9D4AA41C99BF}"/>
              </a:ext>
            </a:extLst>
          </p:cNvPr>
          <p:cNvSpPr/>
          <p:nvPr/>
        </p:nvSpPr>
        <p:spPr>
          <a:xfrm>
            <a:off x="1879528" y="3415846"/>
            <a:ext cx="6069651" cy="2062103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32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พื้นที่ 6,010 ตารางกิโลเมตร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32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ชายทะเลยาว 220 กม.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32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ประชากร 509,650 คน(</a:t>
            </a:r>
            <a:r>
              <a:rPr lang="en-US" sz="32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HDC</a:t>
            </a:r>
            <a:r>
              <a:rPr lang="th-TH" sz="32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ธ.ค. 2561</a:t>
            </a:r>
            <a:r>
              <a:rPr lang="en-US" sz="32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32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ประกอบด้วย 8 อำเภอ 70 ตำบล 743 ตำบล</a:t>
            </a:r>
            <a:endParaRPr lang="en-US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CordiaUPC</vt:lpstr>
      <vt:lpstr>TH SarabunPSK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</dc:creator>
  <cp:lastModifiedBy>Duo</cp:lastModifiedBy>
  <cp:revision>17</cp:revision>
  <dcterms:created xsi:type="dcterms:W3CDTF">2019-02-25T12:27:14Z</dcterms:created>
  <dcterms:modified xsi:type="dcterms:W3CDTF">2019-02-25T15:33:09Z</dcterms:modified>
</cp:coreProperties>
</file>