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0000"/>
    <a:srgbClr val="F735E0"/>
    <a:srgbClr val="4BACC6"/>
    <a:srgbClr val="FCFC99"/>
    <a:srgbClr val="CCFCCC"/>
    <a:srgbClr val="FCCCFC"/>
    <a:srgbClr val="FCCC9A"/>
    <a:srgbClr val="CCFCFC"/>
    <a:srgbClr val="F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5C891-8222-4BC9-A352-DF3A902C8F1A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2C262-EADF-4135-8DF8-11888A111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8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4257-99B3-4B30-961C-A6AF99B98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2ADD1-18EE-41E9-AD20-5BA3AB645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D3929-5431-422F-B571-72B9C664C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E4523-BD3A-40AE-BABF-3BAF252A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A5154-EA33-4403-8683-64E18E3B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0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90902-6824-4341-89C1-6A04424F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B113E-8A09-495F-93CD-22A5F8A2A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5BC4C-60FC-46BB-889F-7E2AEC66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4642A-3953-40B1-8881-44DFB65DC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62ED8-2739-48FC-BE58-3B2C06848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3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E4E729-22BF-47F7-82C0-1B6F08931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4C1CA-1F83-4934-B4FF-876038B97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E3C37-759E-477B-B300-3FBEDE2F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D4D83-5CE7-4A98-B91A-E95477B4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1436-7C3D-4A4C-95DC-710AF8E1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2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AC8FF-EA6A-45FA-A5C8-9A6D27867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AC03D-5272-4BBA-A81D-3156F4414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1C1B2-73B3-42F8-9C16-784F81874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D2C1B-FBE7-4012-992E-1C04F291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2B2BF-9248-493E-9047-7D378487A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9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31F48-1285-439C-B592-80E5E36F2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493AA-C8BE-488D-8E0C-34037A253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EF67E-93C2-4629-8275-4E5E7C51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59B7B-04D2-4E42-BB9F-5402AA7D0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7BB5C-49FA-48F3-AF5F-B43D50F6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9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ED99-2C3A-4E28-88D5-28B08C12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B8FFD-A684-454C-8884-D5790CB69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45800-57DC-4160-AF31-4413718CE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D8815-3CA2-409A-BF61-CCF78EB89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B35B0-0792-4951-B749-700EA404A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A7E22-CB76-46DA-8193-B50B9586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4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2B02-0BE6-4793-96D5-BA700959C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5E5F2-9F0A-45BB-96BB-0F76F7B29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48CE3-DC48-472C-8B02-E5E56941D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F30B3-A5C1-4D2D-81F6-58E7D6E6A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C165F-4D85-4D91-AE81-D332DE583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47292-DAD0-4057-BE1F-302712E77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BB9C9-7A5B-4DED-BED1-F013D12F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EA5AA2-B288-4186-B4B6-439B5793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4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F5CC1-D887-4FE6-AA0D-088A263FF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D3E2D-D0C9-4FA3-850F-470E4310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A0246-0E4A-420E-9590-A1795A95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9AEE1-7C81-4830-B556-DFDF4C36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ED276-DF22-454D-AF4A-556D3A04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08BA14-0BFF-4676-B8B1-B4A8F376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934CB-DDA5-4790-A623-9B5A561D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9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E9E9-413C-4CDA-85BC-17000CC98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F26F2-776F-4CE4-832C-F4BB882C0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FFB5-71D1-4145-8CAE-56F5541F6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AC52B-5EF6-44A5-A120-E35403A3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4F1A8-F24E-443F-9D1C-AAECE944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0B0D1-0DB8-4CAB-BA83-35E0A536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0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F994-4334-4B1B-8320-DAD9F5FFB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D9E5D3-06D3-491C-B88F-847DDE3C3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5DDB5-54C1-4E3E-BBDA-8B031EE08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7D5E8-3936-48C7-8B71-EACE7A1ED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5D96A-15AA-4F9F-807B-033B28482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CAB11-E91E-43CC-BB0B-C5761E65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1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0CCB7C-4AAE-4585-9B6D-58B47E4E2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7590F-CEA9-4A5C-8660-AF2679C39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C060-DA3C-4939-9B26-1893DB0E8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2965B-A7A9-4CA3-8CB1-846106183120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04571-8B29-4B1A-A693-98B68AC0D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99532-6491-4571-9187-90F883BE3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9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4">
            <a:extLst>
              <a:ext uri="{FF2B5EF4-FFF2-40B4-BE49-F238E27FC236}">
                <a16:creationId xmlns:a16="http://schemas.microsoft.com/office/drawing/2014/main" id="{E273DF93-1D51-4151-A9DD-21BAA6D43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365" y="946871"/>
            <a:ext cx="4534468" cy="5068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กลุ่ม 16">
            <a:extLst>
              <a:ext uri="{FF2B5EF4-FFF2-40B4-BE49-F238E27FC236}">
                <a16:creationId xmlns:a16="http://schemas.microsoft.com/office/drawing/2014/main" id="{DF2A5589-6BDB-46A8-92D6-A4FCD1C93F74}"/>
              </a:ext>
            </a:extLst>
          </p:cNvPr>
          <p:cNvGrpSpPr/>
          <p:nvPr/>
        </p:nvGrpSpPr>
        <p:grpSpPr>
          <a:xfrm>
            <a:off x="7482857" y="1019612"/>
            <a:ext cx="3108875" cy="5219997"/>
            <a:chOff x="3324473" y="385763"/>
            <a:chExt cx="3714509" cy="6088327"/>
          </a:xfrm>
          <a:solidFill>
            <a:srgbClr val="FFFFCD"/>
          </a:solidFill>
        </p:grpSpPr>
        <p:sp>
          <p:nvSpPr>
            <p:cNvPr id="11" name="รูปแบบอิสระ 115">
              <a:extLst>
                <a:ext uri="{FF2B5EF4-FFF2-40B4-BE49-F238E27FC236}">
                  <a16:creationId xmlns:a16="http://schemas.microsoft.com/office/drawing/2014/main" id="{85CDBE8A-65F7-4255-8D83-CFDE01F011DD}"/>
                </a:ext>
              </a:extLst>
            </p:cNvPr>
            <p:cNvSpPr/>
            <p:nvPr/>
          </p:nvSpPr>
          <p:spPr>
            <a:xfrm>
              <a:off x="4357686" y="385763"/>
              <a:ext cx="1738733" cy="2106211"/>
            </a:xfrm>
            <a:custGeom>
              <a:avLst/>
              <a:gdLst>
                <a:gd name="connsiteX0" fmla="*/ 1576808 w 1738733"/>
                <a:gd name="connsiteY0" fmla="*/ 300037 h 2106211"/>
                <a:gd name="connsiteX1" fmla="*/ 1581571 w 1738733"/>
                <a:gd name="connsiteY1" fmla="*/ 409575 h 2106211"/>
                <a:gd name="connsiteX2" fmla="*/ 1672058 w 1738733"/>
                <a:gd name="connsiteY2" fmla="*/ 528637 h 2106211"/>
                <a:gd name="connsiteX3" fmla="*/ 1619671 w 1738733"/>
                <a:gd name="connsiteY3" fmla="*/ 609600 h 2106211"/>
                <a:gd name="connsiteX4" fmla="*/ 1533946 w 1738733"/>
                <a:gd name="connsiteY4" fmla="*/ 619125 h 2106211"/>
                <a:gd name="connsiteX5" fmla="*/ 1533946 w 1738733"/>
                <a:gd name="connsiteY5" fmla="*/ 661987 h 2106211"/>
                <a:gd name="connsiteX6" fmla="*/ 1614908 w 1738733"/>
                <a:gd name="connsiteY6" fmla="*/ 666750 h 2106211"/>
                <a:gd name="connsiteX7" fmla="*/ 1653008 w 1738733"/>
                <a:gd name="connsiteY7" fmla="*/ 657225 h 2106211"/>
                <a:gd name="connsiteX8" fmla="*/ 1738733 w 1738733"/>
                <a:gd name="connsiteY8" fmla="*/ 781050 h 2106211"/>
                <a:gd name="connsiteX9" fmla="*/ 1633958 w 1738733"/>
                <a:gd name="connsiteY9" fmla="*/ 938212 h 2106211"/>
                <a:gd name="connsiteX10" fmla="*/ 1557758 w 1738733"/>
                <a:gd name="connsiteY10" fmla="*/ 904875 h 2106211"/>
                <a:gd name="connsiteX11" fmla="*/ 1448221 w 1738733"/>
                <a:gd name="connsiteY11" fmla="*/ 995362 h 2106211"/>
                <a:gd name="connsiteX12" fmla="*/ 1500608 w 1738733"/>
                <a:gd name="connsiteY12" fmla="*/ 1138237 h 2106211"/>
                <a:gd name="connsiteX13" fmla="*/ 1452983 w 1738733"/>
                <a:gd name="connsiteY13" fmla="*/ 1214437 h 2106211"/>
                <a:gd name="connsiteX14" fmla="*/ 1486321 w 1738733"/>
                <a:gd name="connsiteY14" fmla="*/ 1252537 h 2106211"/>
                <a:gd name="connsiteX15" fmla="*/ 1467271 w 1738733"/>
                <a:gd name="connsiteY15" fmla="*/ 1290637 h 2106211"/>
                <a:gd name="connsiteX16" fmla="*/ 1500608 w 1738733"/>
                <a:gd name="connsiteY16" fmla="*/ 1352550 h 2106211"/>
                <a:gd name="connsiteX17" fmla="*/ 1443458 w 1738733"/>
                <a:gd name="connsiteY17" fmla="*/ 1462087 h 2106211"/>
                <a:gd name="connsiteX18" fmla="*/ 1529183 w 1738733"/>
                <a:gd name="connsiteY18" fmla="*/ 1509712 h 2106211"/>
                <a:gd name="connsiteX19" fmla="*/ 1510133 w 1738733"/>
                <a:gd name="connsiteY19" fmla="*/ 1576387 h 2106211"/>
                <a:gd name="connsiteX20" fmla="*/ 1533946 w 1738733"/>
                <a:gd name="connsiteY20" fmla="*/ 1624012 h 2106211"/>
                <a:gd name="connsiteX21" fmla="*/ 1400596 w 1738733"/>
                <a:gd name="connsiteY21" fmla="*/ 1819275 h 2106211"/>
                <a:gd name="connsiteX22" fmla="*/ 1352971 w 1738733"/>
                <a:gd name="connsiteY22" fmla="*/ 1828800 h 2106211"/>
                <a:gd name="connsiteX23" fmla="*/ 1372021 w 1738733"/>
                <a:gd name="connsiteY23" fmla="*/ 1928812 h 2106211"/>
                <a:gd name="connsiteX24" fmla="*/ 1305346 w 1738733"/>
                <a:gd name="connsiteY24" fmla="*/ 1962150 h 2106211"/>
                <a:gd name="connsiteX25" fmla="*/ 1195808 w 1738733"/>
                <a:gd name="connsiteY25" fmla="*/ 1885950 h 2106211"/>
                <a:gd name="connsiteX26" fmla="*/ 1157708 w 1738733"/>
                <a:gd name="connsiteY26" fmla="*/ 1871662 h 2106211"/>
                <a:gd name="connsiteX27" fmla="*/ 1086271 w 1738733"/>
                <a:gd name="connsiteY27" fmla="*/ 1933575 h 2106211"/>
                <a:gd name="connsiteX28" fmla="*/ 1038646 w 1738733"/>
                <a:gd name="connsiteY28" fmla="*/ 1914525 h 2106211"/>
                <a:gd name="connsiteX29" fmla="*/ 1000546 w 1738733"/>
                <a:gd name="connsiteY29" fmla="*/ 2009775 h 2106211"/>
                <a:gd name="connsiteX30" fmla="*/ 814808 w 1738733"/>
                <a:gd name="connsiteY30" fmla="*/ 1957387 h 2106211"/>
                <a:gd name="connsiteX31" fmla="*/ 786233 w 1738733"/>
                <a:gd name="connsiteY31" fmla="*/ 2033587 h 2106211"/>
                <a:gd name="connsiteX32" fmla="*/ 781471 w 1738733"/>
                <a:gd name="connsiteY32" fmla="*/ 2019300 h 2106211"/>
                <a:gd name="connsiteX33" fmla="*/ 710033 w 1738733"/>
                <a:gd name="connsiteY33" fmla="*/ 2105025 h 2106211"/>
                <a:gd name="connsiteX34" fmla="*/ 481433 w 1738733"/>
                <a:gd name="connsiteY34" fmla="*/ 2052637 h 2106211"/>
                <a:gd name="connsiteX35" fmla="*/ 376658 w 1738733"/>
                <a:gd name="connsiteY35" fmla="*/ 2100262 h 2106211"/>
                <a:gd name="connsiteX36" fmla="*/ 262358 w 1738733"/>
                <a:gd name="connsiteY36" fmla="*/ 1971675 h 2106211"/>
                <a:gd name="connsiteX37" fmla="*/ 371896 w 1738733"/>
                <a:gd name="connsiteY37" fmla="*/ 1862137 h 2106211"/>
                <a:gd name="connsiteX38" fmla="*/ 343321 w 1738733"/>
                <a:gd name="connsiteY38" fmla="*/ 1757362 h 2106211"/>
                <a:gd name="connsiteX39" fmla="*/ 276646 w 1738733"/>
                <a:gd name="connsiteY39" fmla="*/ 1781175 h 2106211"/>
                <a:gd name="connsiteX40" fmla="*/ 286171 w 1738733"/>
                <a:gd name="connsiteY40" fmla="*/ 1762125 h 2106211"/>
                <a:gd name="connsiteX41" fmla="*/ 286171 w 1738733"/>
                <a:gd name="connsiteY41" fmla="*/ 1643062 h 2106211"/>
                <a:gd name="connsiteX42" fmla="*/ 200446 w 1738733"/>
                <a:gd name="connsiteY42" fmla="*/ 1595437 h 2106211"/>
                <a:gd name="connsiteX43" fmla="*/ 190921 w 1738733"/>
                <a:gd name="connsiteY43" fmla="*/ 1490662 h 2106211"/>
                <a:gd name="connsiteX44" fmla="*/ 52808 w 1738733"/>
                <a:gd name="connsiteY44" fmla="*/ 1471612 h 2106211"/>
                <a:gd name="connsiteX45" fmla="*/ 143296 w 1738733"/>
                <a:gd name="connsiteY45" fmla="*/ 1181100 h 2106211"/>
                <a:gd name="connsiteX46" fmla="*/ 81383 w 1738733"/>
                <a:gd name="connsiteY46" fmla="*/ 1190625 h 2106211"/>
                <a:gd name="connsiteX47" fmla="*/ 52808 w 1738733"/>
                <a:gd name="connsiteY47" fmla="*/ 1076325 h 2106211"/>
                <a:gd name="connsiteX48" fmla="*/ 105196 w 1738733"/>
                <a:gd name="connsiteY48" fmla="*/ 1062037 h 2106211"/>
                <a:gd name="connsiteX49" fmla="*/ 181396 w 1738733"/>
                <a:gd name="connsiteY49" fmla="*/ 876300 h 2106211"/>
                <a:gd name="connsiteX50" fmla="*/ 333796 w 1738733"/>
                <a:gd name="connsiteY50" fmla="*/ 933450 h 2106211"/>
                <a:gd name="connsiteX51" fmla="*/ 567158 w 1738733"/>
                <a:gd name="connsiteY51" fmla="*/ 742950 h 2106211"/>
                <a:gd name="connsiteX52" fmla="*/ 586208 w 1738733"/>
                <a:gd name="connsiteY52" fmla="*/ 733425 h 2106211"/>
                <a:gd name="connsiteX53" fmla="*/ 510008 w 1738733"/>
                <a:gd name="connsiteY53" fmla="*/ 476250 h 2106211"/>
                <a:gd name="connsiteX54" fmla="*/ 595733 w 1738733"/>
                <a:gd name="connsiteY54" fmla="*/ 266700 h 2106211"/>
                <a:gd name="connsiteX55" fmla="*/ 714796 w 1738733"/>
                <a:gd name="connsiteY55" fmla="*/ 295275 h 2106211"/>
                <a:gd name="connsiteX56" fmla="*/ 743371 w 1738733"/>
                <a:gd name="connsiteY56" fmla="*/ 366712 h 2106211"/>
                <a:gd name="connsiteX57" fmla="*/ 852908 w 1738733"/>
                <a:gd name="connsiteY57" fmla="*/ 319087 h 2106211"/>
                <a:gd name="connsiteX58" fmla="*/ 952921 w 1738733"/>
                <a:gd name="connsiteY58" fmla="*/ 90487 h 2106211"/>
                <a:gd name="connsiteX59" fmla="*/ 1057696 w 1738733"/>
                <a:gd name="connsiteY59" fmla="*/ 4762 h 2106211"/>
                <a:gd name="connsiteX60" fmla="*/ 1152946 w 1738733"/>
                <a:gd name="connsiteY60" fmla="*/ 0 h 2106211"/>
                <a:gd name="connsiteX61" fmla="*/ 1143421 w 1738733"/>
                <a:gd name="connsiteY61" fmla="*/ 90487 h 2106211"/>
                <a:gd name="connsiteX62" fmla="*/ 1300583 w 1738733"/>
                <a:gd name="connsiteY62" fmla="*/ 142875 h 2106211"/>
                <a:gd name="connsiteX63" fmla="*/ 1576808 w 1738733"/>
                <a:gd name="connsiteY63" fmla="*/ 300037 h 210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738733" h="2106211">
                  <a:moveTo>
                    <a:pt x="1576808" y="300037"/>
                  </a:moveTo>
                  <a:lnTo>
                    <a:pt x="1581571" y="409575"/>
                  </a:lnTo>
                  <a:lnTo>
                    <a:pt x="1672058" y="528637"/>
                  </a:lnTo>
                  <a:lnTo>
                    <a:pt x="1619671" y="609600"/>
                  </a:lnTo>
                  <a:cubicBezTo>
                    <a:pt x="1537132" y="619310"/>
                    <a:pt x="1565882" y="619125"/>
                    <a:pt x="1533946" y="619125"/>
                  </a:cubicBezTo>
                  <a:lnTo>
                    <a:pt x="1533946" y="661987"/>
                  </a:lnTo>
                  <a:lnTo>
                    <a:pt x="1614908" y="666750"/>
                  </a:lnTo>
                  <a:lnTo>
                    <a:pt x="1653008" y="657225"/>
                  </a:lnTo>
                  <a:lnTo>
                    <a:pt x="1738733" y="781050"/>
                  </a:lnTo>
                  <a:lnTo>
                    <a:pt x="1633958" y="938212"/>
                  </a:lnTo>
                  <a:lnTo>
                    <a:pt x="1557758" y="904875"/>
                  </a:lnTo>
                  <a:lnTo>
                    <a:pt x="1448221" y="995362"/>
                  </a:lnTo>
                  <a:cubicBezTo>
                    <a:pt x="1505961" y="1139711"/>
                    <a:pt x="1556665" y="1138237"/>
                    <a:pt x="1500608" y="1138237"/>
                  </a:cubicBezTo>
                  <a:lnTo>
                    <a:pt x="1452983" y="1214437"/>
                  </a:lnTo>
                  <a:lnTo>
                    <a:pt x="1486321" y="1252537"/>
                  </a:lnTo>
                  <a:lnTo>
                    <a:pt x="1467271" y="1290637"/>
                  </a:lnTo>
                  <a:lnTo>
                    <a:pt x="1500608" y="1352550"/>
                  </a:lnTo>
                  <a:lnTo>
                    <a:pt x="1443458" y="1462087"/>
                  </a:lnTo>
                  <a:lnTo>
                    <a:pt x="1529183" y="1509712"/>
                  </a:lnTo>
                  <a:lnTo>
                    <a:pt x="1510133" y="1576387"/>
                  </a:lnTo>
                  <a:lnTo>
                    <a:pt x="1533946" y="1624012"/>
                  </a:lnTo>
                  <a:lnTo>
                    <a:pt x="1400596" y="1819275"/>
                  </a:lnTo>
                  <a:lnTo>
                    <a:pt x="1352971" y="1828800"/>
                  </a:lnTo>
                  <a:lnTo>
                    <a:pt x="1372021" y="1928812"/>
                  </a:lnTo>
                  <a:lnTo>
                    <a:pt x="1305346" y="1962150"/>
                  </a:lnTo>
                  <a:lnTo>
                    <a:pt x="1195808" y="1885950"/>
                  </a:lnTo>
                  <a:lnTo>
                    <a:pt x="1157708" y="1871662"/>
                  </a:lnTo>
                  <a:lnTo>
                    <a:pt x="1086271" y="1933575"/>
                  </a:lnTo>
                  <a:lnTo>
                    <a:pt x="1038646" y="1914525"/>
                  </a:lnTo>
                  <a:cubicBezTo>
                    <a:pt x="1009159" y="2012816"/>
                    <a:pt x="1043219" y="2009775"/>
                    <a:pt x="1000546" y="2009775"/>
                  </a:cubicBezTo>
                  <a:lnTo>
                    <a:pt x="814808" y="1957387"/>
                  </a:lnTo>
                  <a:cubicBezTo>
                    <a:pt x="805283" y="1982787"/>
                    <a:pt x="799094" y="2009702"/>
                    <a:pt x="786233" y="2033587"/>
                  </a:cubicBezTo>
                  <a:cubicBezTo>
                    <a:pt x="783853" y="2038007"/>
                    <a:pt x="781471" y="2019300"/>
                    <a:pt x="781471" y="2019300"/>
                  </a:cubicBezTo>
                  <a:cubicBezTo>
                    <a:pt x="704216" y="2106211"/>
                    <a:pt x="667039" y="2105025"/>
                    <a:pt x="710033" y="2105025"/>
                  </a:cubicBezTo>
                  <a:lnTo>
                    <a:pt x="481433" y="2052637"/>
                  </a:lnTo>
                  <a:lnTo>
                    <a:pt x="376658" y="2100262"/>
                  </a:lnTo>
                  <a:lnTo>
                    <a:pt x="262358" y="1971675"/>
                  </a:lnTo>
                  <a:cubicBezTo>
                    <a:pt x="360733" y="1858543"/>
                    <a:pt x="309222" y="1862137"/>
                    <a:pt x="371896" y="1862137"/>
                  </a:cubicBezTo>
                  <a:lnTo>
                    <a:pt x="343321" y="1757362"/>
                  </a:lnTo>
                  <a:cubicBezTo>
                    <a:pt x="321096" y="1765300"/>
                    <a:pt x="300164" y="1779215"/>
                    <a:pt x="276646" y="1781175"/>
                  </a:cubicBezTo>
                  <a:cubicBezTo>
                    <a:pt x="269571" y="1781765"/>
                    <a:pt x="286171" y="1762125"/>
                    <a:pt x="286171" y="1762125"/>
                  </a:cubicBezTo>
                  <a:lnTo>
                    <a:pt x="286171" y="1643062"/>
                  </a:lnTo>
                  <a:cubicBezTo>
                    <a:pt x="194422" y="1612479"/>
                    <a:pt x="200446" y="1644608"/>
                    <a:pt x="200446" y="1595437"/>
                  </a:cubicBezTo>
                  <a:cubicBezTo>
                    <a:pt x="195506" y="1496642"/>
                    <a:pt x="209899" y="1528621"/>
                    <a:pt x="190921" y="1490662"/>
                  </a:cubicBezTo>
                  <a:cubicBezTo>
                    <a:pt x="46473" y="1471402"/>
                    <a:pt x="0" y="1471612"/>
                    <a:pt x="52808" y="1471612"/>
                  </a:cubicBezTo>
                  <a:lnTo>
                    <a:pt x="143296" y="1181100"/>
                  </a:lnTo>
                  <a:lnTo>
                    <a:pt x="81383" y="1190625"/>
                  </a:lnTo>
                  <a:cubicBezTo>
                    <a:pt x="47441" y="1069400"/>
                    <a:pt x="18906" y="1042416"/>
                    <a:pt x="52808" y="1076325"/>
                  </a:cubicBezTo>
                  <a:lnTo>
                    <a:pt x="105196" y="1062037"/>
                  </a:lnTo>
                  <a:lnTo>
                    <a:pt x="181396" y="876300"/>
                  </a:lnTo>
                  <a:lnTo>
                    <a:pt x="333796" y="933450"/>
                  </a:lnTo>
                  <a:cubicBezTo>
                    <a:pt x="411583" y="869950"/>
                    <a:pt x="488458" y="805316"/>
                    <a:pt x="567158" y="742950"/>
                  </a:cubicBezTo>
                  <a:cubicBezTo>
                    <a:pt x="572722" y="738541"/>
                    <a:pt x="586208" y="733425"/>
                    <a:pt x="586208" y="733425"/>
                  </a:cubicBezTo>
                  <a:lnTo>
                    <a:pt x="510008" y="476250"/>
                  </a:lnTo>
                  <a:lnTo>
                    <a:pt x="595733" y="266700"/>
                  </a:lnTo>
                  <a:lnTo>
                    <a:pt x="714796" y="295275"/>
                  </a:lnTo>
                  <a:lnTo>
                    <a:pt x="743371" y="366712"/>
                  </a:lnTo>
                  <a:lnTo>
                    <a:pt x="852908" y="319087"/>
                  </a:lnTo>
                  <a:lnTo>
                    <a:pt x="952921" y="90487"/>
                  </a:lnTo>
                  <a:lnTo>
                    <a:pt x="1057696" y="4762"/>
                  </a:lnTo>
                  <a:lnTo>
                    <a:pt x="1152946" y="0"/>
                  </a:lnTo>
                  <a:lnTo>
                    <a:pt x="1143421" y="90487"/>
                  </a:lnTo>
                  <a:lnTo>
                    <a:pt x="1300583" y="142875"/>
                  </a:lnTo>
                  <a:lnTo>
                    <a:pt x="1576808" y="300037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2" name="รูปแบบอิสระ 116">
              <a:extLst>
                <a:ext uri="{FF2B5EF4-FFF2-40B4-BE49-F238E27FC236}">
                  <a16:creationId xmlns:a16="http://schemas.microsoft.com/office/drawing/2014/main" id="{9AC71B38-AC33-44F7-908F-F7AC80F910DC}"/>
                </a:ext>
              </a:extLst>
            </p:cNvPr>
            <p:cNvSpPr/>
            <p:nvPr/>
          </p:nvSpPr>
          <p:spPr>
            <a:xfrm>
              <a:off x="5715007" y="529046"/>
              <a:ext cx="1323975" cy="1895474"/>
            </a:xfrm>
            <a:custGeom>
              <a:avLst/>
              <a:gdLst>
                <a:gd name="connsiteX0" fmla="*/ 14288 w 1323975"/>
                <a:gd name="connsiteY0" fmla="*/ 1757363 h 1895475"/>
                <a:gd name="connsiteX1" fmla="*/ 0 w 1323975"/>
                <a:gd name="connsiteY1" fmla="*/ 1676400 h 1895475"/>
                <a:gd name="connsiteX2" fmla="*/ 52388 w 1323975"/>
                <a:gd name="connsiteY2" fmla="*/ 1666875 h 1895475"/>
                <a:gd name="connsiteX3" fmla="*/ 190500 w 1323975"/>
                <a:gd name="connsiteY3" fmla="*/ 1466850 h 1895475"/>
                <a:gd name="connsiteX4" fmla="*/ 157163 w 1323975"/>
                <a:gd name="connsiteY4" fmla="*/ 1409700 h 1895475"/>
                <a:gd name="connsiteX5" fmla="*/ 171450 w 1323975"/>
                <a:gd name="connsiteY5" fmla="*/ 1347788 h 1895475"/>
                <a:gd name="connsiteX6" fmla="*/ 95250 w 1323975"/>
                <a:gd name="connsiteY6" fmla="*/ 1300163 h 1895475"/>
                <a:gd name="connsiteX7" fmla="*/ 157163 w 1323975"/>
                <a:gd name="connsiteY7" fmla="*/ 1190625 h 1895475"/>
                <a:gd name="connsiteX8" fmla="*/ 114300 w 1323975"/>
                <a:gd name="connsiteY8" fmla="*/ 1128713 h 1895475"/>
                <a:gd name="connsiteX9" fmla="*/ 128588 w 1323975"/>
                <a:gd name="connsiteY9" fmla="*/ 1090613 h 1895475"/>
                <a:gd name="connsiteX10" fmla="*/ 109538 w 1323975"/>
                <a:gd name="connsiteY10" fmla="*/ 1057275 h 1895475"/>
                <a:gd name="connsiteX11" fmla="*/ 138113 w 1323975"/>
                <a:gd name="connsiteY11" fmla="*/ 981075 h 1895475"/>
                <a:gd name="connsiteX12" fmla="*/ 138113 w 1323975"/>
                <a:gd name="connsiteY12" fmla="*/ 981075 h 1895475"/>
                <a:gd name="connsiteX13" fmla="*/ 171450 w 1323975"/>
                <a:gd name="connsiteY13" fmla="*/ 971550 h 1895475"/>
                <a:gd name="connsiteX14" fmla="*/ 90488 w 1323975"/>
                <a:gd name="connsiteY14" fmla="*/ 833438 h 1895475"/>
                <a:gd name="connsiteX15" fmla="*/ 195263 w 1323975"/>
                <a:gd name="connsiteY15" fmla="*/ 747713 h 1895475"/>
                <a:gd name="connsiteX16" fmla="*/ 276225 w 1323975"/>
                <a:gd name="connsiteY16" fmla="*/ 776288 h 1895475"/>
                <a:gd name="connsiteX17" fmla="*/ 385763 w 1323975"/>
                <a:gd name="connsiteY17" fmla="*/ 614363 h 1895475"/>
                <a:gd name="connsiteX18" fmla="*/ 295275 w 1323975"/>
                <a:gd name="connsiteY18" fmla="*/ 495300 h 1895475"/>
                <a:gd name="connsiteX19" fmla="*/ 252413 w 1323975"/>
                <a:gd name="connsiteY19" fmla="*/ 500063 h 1895475"/>
                <a:gd name="connsiteX20" fmla="*/ 195263 w 1323975"/>
                <a:gd name="connsiteY20" fmla="*/ 504825 h 1895475"/>
                <a:gd name="connsiteX21" fmla="*/ 185738 w 1323975"/>
                <a:gd name="connsiteY21" fmla="*/ 461963 h 1895475"/>
                <a:gd name="connsiteX22" fmla="*/ 252413 w 1323975"/>
                <a:gd name="connsiteY22" fmla="*/ 452438 h 1895475"/>
                <a:gd name="connsiteX23" fmla="*/ 280988 w 1323975"/>
                <a:gd name="connsiteY23" fmla="*/ 433388 h 1895475"/>
                <a:gd name="connsiteX24" fmla="*/ 323850 w 1323975"/>
                <a:gd name="connsiteY24" fmla="*/ 366713 h 1895475"/>
                <a:gd name="connsiteX25" fmla="*/ 228600 w 1323975"/>
                <a:gd name="connsiteY25" fmla="*/ 252413 h 1895475"/>
                <a:gd name="connsiteX26" fmla="*/ 223838 w 1323975"/>
                <a:gd name="connsiteY26" fmla="*/ 133350 h 1895475"/>
                <a:gd name="connsiteX27" fmla="*/ 257175 w 1323975"/>
                <a:gd name="connsiteY27" fmla="*/ 100013 h 1895475"/>
                <a:gd name="connsiteX28" fmla="*/ 323850 w 1323975"/>
                <a:gd name="connsiteY28" fmla="*/ 152400 h 1895475"/>
                <a:gd name="connsiteX29" fmla="*/ 385763 w 1323975"/>
                <a:gd name="connsiteY29" fmla="*/ 114300 h 1895475"/>
                <a:gd name="connsiteX30" fmla="*/ 447675 w 1323975"/>
                <a:gd name="connsiteY30" fmla="*/ 133350 h 1895475"/>
                <a:gd name="connsiteX31" fmla="*/ 519113 w 1323975"/>
                <a:gd name="connsiteY31" fmla="*/ 109538 h 1895475"/>
                <a:gd name="connsiteX32" fmla="*/ 576263 w 1323975"/>
                <a:gd name="connsiteY32" fmla="*/ 133350 h 1895475"/>
                <a:gd name="connsiteX33" fmla="*/ 600075 w 1323975"/>
                <a:gd name="connsiteY33" fmla="*/ 85725 h 1895475"/>
                <a:gd name="connsiteX34" fmla="*/ 700088 w 1323975"/>
                <a:gd name="connsiteY34" fmla="*/ 119063 h 1895475"/>
                <a:gd name="connsiteX35" fmla="*/ 742950 w 1323975"/>
                <a:gd name="connsiteY35" fmla="*/ 95250 h 1895475"/>
                <a:gd name="connsiteX36" fmla="*/ 838200 w 1323975"/>
                <a:gd name="connsiteY36" fmla="*/ 166688 h 1895475"/>
                <a:gd name="connsiteX37" fmla="*/ 952500 w 1323975"/>
                <a:gd name="connsiteY37" fmla="*/ 109538 h 1895475"/>
                <a:gd name="connsiteX38" fmla="*/ 1019175 w 1323975"/>
                <a:gd name="connsiteY38" fmla="*/ 109538 h 1895475"/>
                <a:gd name="connsiteX39" fmla="*/ 1114425 w 1323975"/>
                <a:gd name="connsiteY39" fmla="*/ 0 h 1895475"/>
                <a:gd name="connsiteX40" fmla="*/ 1257300 w 1323975"/>
                <a:gd name="connsiteY40" fmla="*/ 28575 h 1895475"/>
                <a:gd name="connsiteX41" fmla="*/ 1209675 w 1323975"/>
                <a:gd name="connsiteY41" fmla="*/ 109538 h 1895475"/>
                <a:gd name="connsiteX42" fmla="*/ 1223963 w 1323975"/>
                <a:gd name="connsiteY42" fmla="*/ 214313 h 1895475"/>
                <a:gd name="connsiteX43" fmla="*/ 1233488 w 1323975"/>
                <a:gd name="connsiteY43" fmla="*/ 300038 h 1895475"/>
                <a:gd name="connsiteX44" fmla="*/ 1295400 w 1323975"/>
                <a:gd name="connsiteY44" fmla="*/ 352425 h 1895475"/>
                <a:gd name="connsiteX45" fmla="*/ 1323975 w 1323975"/>
                <a:gd name="connsiteY45" fmla="*/ 414338 h 1895475"/>
                <a:gd name="connsiteX46" fmla="*/ 1281113 w 1323975"/>
                <a:gd name="connsiteY46" fmla="*/ 495300 h 1895475"/>
                <a:gd name="connsiteX47" fmla="*/ 1262063 w 1323975"/>
                <a:gd name="connsiteY47" fmla="*/ 552450 h 1895475"/>
                <a:gd name="connsiteX48" fmla="*/ 1214438 w 1323975"/>
                <a:gd name="connsiteY48" fmla="*/ 466725 h 1895475"/>
                <a:gd name="connsiteX49" fmla="*/ 1166813 w 1323975"/>
                <a:gd name="connsiteY49" fmla="*/ 452438 h 1895475"/>
                <a:gd name="connsiteX50" fmla="*/ 1123950 w 1323975"/>
                <a:gd name="connsiteY50" fmla="*/ 509588 h 1895475"/>
                <a:gd name="connsiteX51" fmla="*/ 1023938 w 1323975"/>
                <a:gd name="connsiteY51" fmla="*/ 519113 h 1895475"/>
                <a:gd name="connsiteX52" fmla="*/ 976313 w 1323975"/>
                <a:gd name="connsiteY52" fmla="*/ 585788 h 1895475"/>
                <a:gd name="connsiteX53" fmla="*/ 966788 w 1323975"/>
                <a:gd name="connsiteY53" fmla="*/ 695325 h 1895475"/>
                <a:gd name="connsiteX54" fmla="*/ 904875 w 1323975"/>
                <a:gd name="connsiteY54" fmla="*/ 881063 h 1895475"/>
                <a:gd name="connsiteX55" fmla="*/ 871538 w 1323975"/>
                <a:gd name="connsiteY55" fmla="*/ 981075 h 1895475"/>
                <a:gd name="connsiteX56" fmla="*/ 809625 w 1323975"/>
                <a:gd name="connsiteY56" fmla="*/ 1081088 h 1895475"/>
                <a:gd name="connsiteX57" fmla="*/ 814388 w 1323975"/>
                <a:gd name="connsiteY57" fmla="*/ 1066800 h 1895475"/>
                <a:gd name="connsiteX58" fmla="*/ 766763 w 1323975"/>
                <a:gd name="connsiteY58" fmla="*/ 1176338 h 1895475"/>
                <a:gd name="connsiteX59" fmla="*/ 742950 w 1323975"/>
                <a:gd name="connsiteY59" fmla="*/ 1233488 h 1895475"/>
                <a:gd name="connsiteX60" fmla="*/ 685800 w 1323975"/>
                <a:gd name="connsiteY60" fmla="*/ 1243013 h 1895475"/>
                <a:gd name="connsiteX61" fmla="*/ 666750 w 1323975"/>
                <a:gd name="connsiteY61" fmla="*/ 1309688 h 1895475"/>
                <a:gd name="connsiteX62" fmla="*/ 647700 w 1323975"/>
                <a:gd name="connsiteY62" fmla="*/ 1343025 h 1895475"/>
                <a:gd name="connsiteX63" fmla="*/ 595313 w 1323975"/>
                <a:gd name="connsiteY63" fmla="*/ 1328738 h 1895475"/>
                <a:gd name="connsiteX64" fmla="*/ 504825 w 1323975"/>
                <a:gd name="connsiteY64" fmla="*/ 1362075 h 1895475"/>
                <a:gd name="connsiteX65" fmla="*/ 423863 w 1323975"/>
                <a:gd name="connsiteY65" fmla="*/ 1504950 h 1895475"/>
                <a:gd name="connsiteX66" fmla="*/ 371475 w 1323975"/>
                <a:gd name="connsiteY66" fmla="*/ 1633538 h 1895475"/>
                <a:gd name="connsiteX67" fmla="*/ 338138 w 1323975"/>
                <a:gd name="connsiteY67" fmla="*/ 1681163 h 1895475"/>
                <a:gd name="connsiteX68" fmla="*/ 333375 w 1323975"/>
                <a:gd name="connsiteY68" fmla="*/ 1771650 h 1895475"/>
                <a:gd name="connsiteX69" fmla="*/ 309563 w 1323975"/>
                <a:gd name="connsiteY69" fmla="*/ 1895475 h 1895475"/>
                <a:gd name="connsiteX70" fmla="*/ 266700 w 1323975"/>
                <a:gd name="connsiteY70" fmla="*/ 1862138 h 1895475"/>
                <a:gd name="connsiteX71" fmla="*/ 195263 w 1323975"/>
                <a:gd name="connsiteY71" fmla="*/ 1838325 h 1895475"/>
                <a:gd name="connsiteX72" fmla="*/ 166688 w 1323975"/>
                <a:gd name="connsiteY72" fmla="*/ 1762125 h 1895475"/>
                <a:gd name="connsiteX73" fmla="*/ 142875 w 1323975"/>
                <a:gd name="connsiteY73" fmla="*/ 1747838 h 1895475"/>
                <a:gd name="connsiteX74" fmla="*/ 90488 w 1323975"/>
                <a:gd name="connsiteY74" fmla="*/ 1738313 h 1895475"/>
                <a:gd name="connsiteX75" fmla="*/ 57150 w 1323975"/>
                <a:gd name="connsiteY75" fmla="*/ 1785938 h 1895475"/>
                <a:gd name="connsiteX76" fmla="*/ 14288 w 1323975"/>
                <a:gd name="connsiteY76" fmla="*/ 1757363 h 189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323975" h="1895475">
                  <a:moveTo>
                    <a:pt x="14288" y="1757363"/>
                  </a:moveTo>
                  <a:lnTo>
                    <a:pt x="0" y="1676400"/>
                  </a:lnTo>
                  <a:lnTo>
                    <a:pt x="52388" y="1666875"/>
                  </a:lnTo>
                  <a:lnTo>
                    <a:pt x="190500" y="1466850"/>
                  </a:lnTo>
                  <a:lnTo>
                    <a:pt x="157163" y="1409700"/>
                  </a:lnTo>
                  <a:lnTo>
                    <a:pt x="171450" y="1347788"/>
                  </a:lnTo>
                  <a:lnTo>
                    <a:pt x="95250" y="1300163"/>
                  </a:lnTo>
                  <a:lnTo>
                    <a:pt x="157163" y="1190625"/>
                  </a:lnTo>
                  <a:lnTo>
                    <a:pt x="114300" y="1128713"/>
                  </a:lnTo>
                  <a:lnTo>
                    <a:pt x="128588" y="1090613"/>
                  </a:lnTo>
                  <a:lnTo>
                    <a:pt x="109538" y="1057275"/>
                  </a:lnTo>
                  <a:lnTo>
                    <a:pt x="138113" y="981075"/>
                  </a:lnTo>
                  <a:lnTo>
                    <a:pt x="138113" y="981075"/>
                  </a:lnTo>
                  <a:lnTo>
                    <a:pt x="171450" y="971550"/>
                  </a:lnTo>
                  <a:lnTo>
                    <a:pt x="90488" y="833438"/>
                  </a:lnTo>
                  <a:lnTo>
                    <a:pt x="195263" y="747713"/>
                  </a:lnTo>
                  <a:lnTo>
                    <a:pt x="276225" y="776288"/>
                  </a:lnTo>
                  <a:lnTo>
                    <a:pt x="385763" y="614363"/>
                  </a:lnTo>
                  <a:lnTo>
                    <a:pt x="295275" y="495300"/>
                  </a:lnTo>
                  <a:lnTo>
                    <a:pt x="252413" y="500063"/>
                  </a:lnTo>
                  <a:lnTo>
                    <a:pt x="195263" y="504825"/>
                  </a:lnTo>
                  <a:lnTo>
                    <a:pt x="185738" y="461963"/>
                  </a:lnTo>
                  <a:lnTo>
                    <a:pt x="252413" y="452438"/>
                  </a:lnTo>
                  <a:lnTo>
                    <a:pt x="280988" y="433388"/>
                  </a:lnTo>
                  <a:lnTo>
                    <a:pt x="323850" y="366713"/>
                  </a:lnTo>
                  <a:lnTo>
                    <a:pt x="228600" y="252413"/>
                  </a:lnTo>
                  <a:lnTo>
                    <a:pt x="223838" y="133350"/>
                  </a:lnTo>
                  <a:lnTo>
                    <a:pt x="257175" y="100013"/>
                  </a:lnTo>
                  <a:lnTo>
                    <a:pt x="323850" y="152400"/>
                  </a:lnTo>
                  <a:lnTo>
                    <a:pt x="385763" y="114300"/>
                  </a:lnTo>
                  <a:lnTo>
                    <a:pt x="447675" y="133350"/>
                  </a:lnTo>
                  <a:lnTo>
                    <a:pt x="519113" y="109538"/>
                  </a:lnTo>
                  <a:lnTo>
                    <a:pt x="576263" y="133350"/>
                  </a:lnTo>
                  <a:lnTo>
                    <a:pt x="600075" y="85725"/>
                  </a:lnTo>
                  <a:lnTo>
                    <a:pt x="700088" y="119063"/>
                  </a:lnTo>
                  <a:lnTo>
                    <a:pt x="742950" y="95250"/>
                  </a:lnTo>
                  <a:lnTo>
                    <a:pt x="838200" y="166688"/>
                  </a:lnTo>
                  <a:lnTo>
                    <a:pt x="952500" y="109538"/>
                  </a:lnTo>
                  <a:lnTo>
                    <a:pt x="1019175" y="109538"/>
                  </a:lnTo>
                  <a:lnTo>
                    <a:pt x="1114425" y="0"/>
                  </a:lnTo>
                  <a:lnTo>
                    <a:pt x="1257300" y="28575"/>
                  </a:lnTo>
                  <a:lnTo>
                    <a:pt x="1209675" y="109538"/>
                  </a:lnTo>
                  <a:lnTo>
                    <a:pt x="1223963" y="214313"/>
                  </a:lnTo>
                  <a:lnTo>
                    <a:pt x="1233488" y="300038"/>
                  </a:lnTo>
                  <a:lnTo>
                    <a:pt x="1295400" y="352425"/>
                  </a:lnTo>
                  <a:lnTo>
                    <a:pt x="1323975" y="414338"/>
                  </a:lnTo>
                  <a:lnTo>
                    <a:pt x="1281113" y="495300"/>
                  </a:lnTo>
                  <a:lnTo>
                    <a:pt x="1262063" y="552450"/>
                  </a:lnTo>
                  <a:lnTo>
                    <a:pt x="1214438" y="466725"/>
                  </a:lnTo>
                  <a:lnTo>
                    <a:pt x="1166813" y="452438"/>
                  </a:lnTo>
                  <a:lnTo>
                    <a:pt x="1123950" y="509588"/>
                  </a:lnTo>
                  <a:lnTo>
                    <a:pt x="1023938" y="519113"/>
                  </a:lnTo>
                  <a:lnTo>
                    <a:pt x="976313" y="585788"/>
                  </a:lnTo>
                  <a:lnTo>
                    <a:pt x="966788" y="695325"/>
                  </a:lnTo>
                  <a:lnTo>
                    <a:pt x="904875" y="881063"/>
                  </a:lnTo>
                  <a:lnTo>
                    <a:pt x="871538" y="981075"/>
                  </a:lnTo>
                  <a:cubicBezTo>
                    <a:pt x="850900" y="1014413"/>
                    <a:pt x="831374" y="1048464"/>
                    <a:pt x="809625" y="1081088"/>
                  </a:cubicBezTo>
                  <a:cubicBezTo>
                    <a:pt x="806840" y="1085265"/>
                    <a:pt x="814388" y="1066800"/>
                    <a:pt x="814388" y="1066800"/>
                  </a:cubicBezTo>
                  <a:lnTo>
                    <a:pt x="766763" y="1176338"/>
                  </a:lnTo>
                  <a:lnTo>
                    <a:pt x="742950" y="1233488"/>
                  </a:lnTo>
                  <a:lnTo>
                    <a:pt x="685800" y="1243013"/>
                  </a:lnTo>
                  <a:lnTo>
                    <a:pt x="666750" y="1309688"/>
                  </a:lnTo>
                  <a:cubicBezTo>
                    <a:pt x="651838" y="1344484"/>
                    <a:pt x="664553" y="1343025"/>
                    <a:pt x="647700" y="1343025"/>
                  </a:cubicBezTo>
                  <a:lnTo>
                    <a:pt x="595313" y="1328738"/>
                  </a:lnTo>
                  <a:lnTo>
                    <a:pt x="504825" y="1362075"/>
                  </a:lnTo>
                  <a:lnTo>
                    <a:pt x="423863" y="1504950"/>
                  </a:lnTo>
                  <a:cubicBezTo>
                    <a:pt x="370895" y="1639777"/>
                    <a:pt x="371475" y="1686057"/>
                    <a:pt x="371475" y="1633538"/>
                  </a:cubicBezTo>
                  <a:lnTo>
                    <a:pt x="338138" y="1681163"/>
                  </a:lnTo>
                  <a:lnTo>
                    <a:pt x="333375" y="1771650"/>
                  </a:lnTo>
                  <a:lnTo>
                    <a:pt x="309563" y="1895475"/>
                  </a:lnTo>
                  <a:lnTo>
                    <a:pt x="266700" y="1862138"/>
                  </a:lnTo>
                  <a:lnTo>
                    <a:pt x="195263" y="1838325"/>
                  </a:lnTo>
                  <a:lnTo>
                    <a:pt x="166688" y="1762125"/>
                  </a:lnTo>
                  <a:lnTo>
                    <a:pt x="142875" y="1747838"/>
                  </a:lnTo>
                  <a:lnTo>
                    <a:pt x="90488" y="1738313"/>
                  </a:lnTo>
                  <a:lnTo>
                    <a:pt x="57150" y="1785938"/>
                  </a:lnTo>
                  <a:lnTo>
                    <a:pt x="14288" y="1757363"/>
                  </a:lnTo>
                  <a:close/>
                </a:path>
              </a:pathLst>
            </a:custGeom>
            <a:solidFill>
              <a:srgbClr val="CCC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3" name="รูปแบบอิสระ 117">
              <a:extLst>
                <a:ext uri="{FF2B5EF4-FFF2-40B4-BE49-F238E27FC236}">
                  <a16:creationId xmlns:a16="http://schemas.microsoft.com/office/drawing/2014/main" id="{0094FDBB-2300-4863-837A-09176233D4B7}"/>
                </a:ext>
              </a:extLst>
            </p:cNvPr>
            <p:cNvSpPr/>
            <p:nvPr/>
          </p:nvSpPr>
          <p:spPr>
            <a:xfrm>
              <a:off x="4410075" y="2257425"/>
              <a:ext cx="1676400" cy="1181100"/>
            </a:xfrm>
            <a:custGeom>
              <a:avLst/>
              <a:gdLst>
                <a:gd name="connsiteX0" fmla="*/ 1628775 w 1676400"/>
                <a:gd name="connsiteY0" fmla="*/ 190500 h 1181100"/>
                <a:gd name="connsiteX1" fmla="*/ 1557338 w 1676400"/>
                <a:gd name="connsiteY1" fmla="*/ 138113 h 1181100"/>
                <a:gd name="connsiteX2" fmla="*/ 1490663 w 1676400"/>
                <a:gd name="connsiteY2" fmla="*/ 119063 h 1181100"/>
                <a:gd name="connsiteX3" fmla="*/ 1471613 w 1676400"/>
                <a:gd name="connsiteY3" fmla="*/ 61913 h 1181100"/>
                <a:gd name="connsiteX4" fmla="*/ 1447800 w 1676400"/>
                <a:gd name="connsiteY4" fmla="*/ 33338 h 1181100"/>
                <a:gd name="connsiteX5" fmla="*/ 1400175 w 1676400"/>
                <a:gd name="connsiteY5" fmla="*/ 28575 h 1181100"/>
                <a:gd name="connsiteX6" fmla="*/ 1357313 w 1676400"/>
                <a:gd name="connsiteY6" fmla="*/ 52388 h 1181100"/>
                <a:gd name="connsiteX7" fmla="*/ 1319213 w 1676400"/>
                <a:gd name="connsiteY7" fmla="*/ 61913 h 1181100"/>
                <a:gd name="connsiteX8" fmla="*/ 1257300 w 1676400"/>
                <a:gd name="connsiteY8" fmla="*/ 95250 h 1181100"/>
                <a:gd name="connsiteX9" fmla="*/ 1109663 w 1676400"/>
                <a:gd name="connsiteY9" fmla="*/ 0 h 1181100"/>
                <a:gd name="connsiteX10" fmla="*/ 1038225 w 1676400"/>
                <a:gd name="connsiteY10" fmla="*/ 61913 h 1181100"/>
                <a:gd name="connsiteX11" fmla="*/ 990600 w 1676400"/>
                <a:gd name="connsiteY11" fmla="*/ 47625 h 1181100"/>
                <a:gd name="connsiteX12" fmla="*/ 976313 w 1676400"/>
                <a:gd name="connsiteY12" fmla="*/ 128588 h 1181100"/>
                <a:gd name="connsiteX13" fmla="*/ 952500 w 1676400"/>
                <a:gd name="connsiteY13" fmla="*/ 142875 h 1181100"/>
                <a:gd name="connsiteX14" fmla="*/ 747713 w 1676400"/>
                <a:gd name="connsiteY14" fmla="*/ 85725 h 1181100"/>
                <a:gd name="connsiteX15" fmla="*/ 738188 w 1676400"/>
                <a:gd name="connsiteY15" fmla="*/ 142875 h 1181100"/>
                <a:gd name="connsiteX16" fmla="*/ 652463 w 1676400"/>
                <a:gd name="connsiteY16" fmla="*/ 228600 h 1181100"/>
                <a:gd name="connsiteX17" fmla="*/ 433388 w 1676400"/>
                <a:gd name="connsiteY17" fmla="*/ 180975 h 1181100"/>
                <a:gd name="connsiteX18" fmla="*/ 328613 w 1676400"/>
                <a:gd name="connsiteY18" fmla="*/ 223838 h 1181100"/>
                <a:gd name="connsiteX19" fmla="*/ 238125 w 1676400"/>
                <a:gd name="connsiteY19" fmla="*/ 290513 h 1181100"/>
                <a:gd name="connsiteX20" fmla="*/ 228600 w 1676400"/>
                <a:gd name="connsiteY20" fmla="*/ 338138 h 1181100"/>
                <a:gd name="connsiteX21" fmla="*/ 142875 w 1676400"/>
                <a:gd name="connsiteY21" fmla="*/ 323850 h 1181100"/>
                <a:gd name="connsiteX22" fmla="*/ 71438 w 1676400"/>
                <a:gd name="connsiteY22" fmla="*/ 438150 h 1181100"/>
                <a:gd name="connsiteX23" fmla="*/ 14288 w 1676400"/>
                <a:gd name="connsiteY23" fmla="*/ 500063 h 1181100"/>
                <a:gd name="connsiteX24" fmla="*/ 0 w 1676400"/>
                <a:gd name="connsiteY24" fmla="*/ 571500 h 1181100"/>
                <a:gd name="connsiteX25" fmla="*/ 38100 w 1676400"/>
                <a:gd name="connsiteY25" fmla="*/ 647700 h 1181100"/>
                <a:gd name="connsiteX26" fmla="*/ 23813 w 1676400"/>
                <a:gd name="connsiteY26" fmla="*/ 742950 h 1181100"/>
                <a:gd name="connsiteX27" fmla="*/ 85725 w 1676400"/>
                <a:gd name="connsiteY27" fmla="*/ 781050 h 1181100"/>
                <a:gd name="connsiteX28" fmla="*/ 61913 w 1676400"/>
                <a:gd name="connsiteY28" fmla="*/ 838200 h 1181100"/>
                <a:gd name="connsiteX29" fmla="*/ 152400 w 1676400"/>
                <a:gd name="connsiteY29" fmla="*/ 828675 h 1181100"/>
                <a:gd name="connsiteX30" fmla="*/ 204788 w 1676400"/>
                <a:gd name="connsiteY30" fmla="*/ 890588 h 1181100"/>
                <a:gd name="connsiteX31" fmla="*/ 247650 w 1676400"/>
                <a:gd name="connsiteY31" fmla="*/ 876300 h 1181100"/>
                <a:gd name="connsiteX32" fmla="*/ 319088 w 1676400"/>
                <a:gd name="connsiteY32" fmla="*/ 900113 h 1181100"/>
                <a:gd name="connsiteX33" fmla="*/ 319088 w 1676400"/>
                <a:gd name="connsiteY33" fmla="*/ 838200 h 1181100"/>
                <a:gd name="connsiteX34" fmla="*/ 361950 w 1676400"/>
                <a:gd name="connsiteY34" fmla="*/ 757238 h 1181100"/>
                <a:gd name="connsiteX35" fmla="*/ 390525 w 1676400"/>
                <a:gd name="connsiteY35" fmla="*/ 719138 h 1181100"/>
                <a:gd name="connsiteX36" fmla="*/ 400050 w 1676400"/>
                <a:gd name="connsiteY36" fmla="*/ 652463 h 1181100"/>
                <a:gd name="connsiteX37" fmla="*/ 504825 w 1676400"/>
                <a:gd name="connsiteY37" fmla="*/ 690563 h 1181100"/>
                <a:gd name="connsiteX38" fmla="*/ 576263 w 1676400"/>
                <a:gd name="connsiteY38" fmla="*/ 776288 h 1181100"/>
                <a:gd name="connsiteX39" fmla="*/ 557213 w 1676400"/>
                <a:gd name="connsiteY39" fmla="*/ 823913 h 1181100"/>
                <a:gd name="connsiteX40" fmla="*/ 628650 w 1676400"/>
                <a:gd name="connsiteY40" fmla="*/ 838200 h 1181100"/>
                <a:gd name="connsiteX41" fmla="*/ 671513 w 1676400"/>
                <a:gd name="connsiteY41" fmla="*/ 895350 h 1181100"/>
                <a:gd name="connsiteX42" fmla="*/ 747713 w 1676400"/>
                <a:gd name="connsiteY42" fmla="*/ 928688 h 1181100"/>
                <a:gd name="connsiteX43" fmla="*/ 795338 w 1676400"/>
                <a:gd name="connsiteY43" fmla="*/ 1023938 h 1181100"/>
                <a:gd name="connsiteX44" fmla="*/ 852488 w 1676400"/>
                <a:gd name="connsiteY44" fmla="*/ 1052513 h 1181100"/>
                <a:gd name="connsiteX45" fmla="*/ 885825 w 1676400"/>
                <a:gd name="connsiteY45" fmla="*/ 1128713 h 1181100"/>
                <a:gd name="connsiteX46" fmla="*/ 966788 w 1676400"/>
                <a:gd name="connsiteY46" fmla="*/ 1152525 h 1181100"/>
                <a:gd name="connsiteX47" fmla="*/ 1028700 w 1676400"/>
                <a:gd name="connsiteY47" fmla="*/ 1147763 h 1181100"/>
                <a:gd name="connsiteX48" fmla="*/ 1076325 w 1676400"/>
                <a:gd name="connsiteY48" fmla="*/ 1147763 h 1181100"/>
                <a:gd name="connsiteX49" fmla="*/ 1109663 w 1676400"/>
                <a:gd name="connsiteY49" fmla="*/ 1181100 h 1181100"/>
                <a:gd name="connsiteX50" fmla="*/ 1114425 w 1676400"/>
                <a:gd name="connsiteY50" fmla="*/ 1104900 h 1181100"/>
                <a:gd name="connsiteX51" fmla="*/ 1081088 w 1676400"/>
                <a:gd name="connsiteY51" fmla="*/ 1038225 h 1181100"/>
                <a:gd name="connsiteX52" fmla="*/ 1138238 w 1676400"/>
                <a:gd name="connsiteY52" fmla="*/ 971550 h 1181100"/>
                <a:gd name="connsiteX53" fmla="*/ 1228725 w 1676400"/>
                <a:gd name="connsiteY53" fmla="*/ 942975 h 1181100"/>
                <a:gd name="connsiteX54" fmla="*/ 1323975 w 1676400"/>
                <a:gd name="connsiteY54" fmla="*/ 928688 h 1181100"/>
                <a:gd name="connsiteX55" fmla="*/ 1385888 w 1676400"/>
                <a:gd name="connsiteY55" fmla="*/ 952500 h 1181100"/>
                <a:gd name="connsiteX56" fmla="*/ 1433513 w 1676400"/>
                <a:gd name="connsiteY56" fmla="*/ 995363 h 1181100"/>
                <a:gd name="connsiteX57" fmla="*/ 1476375 w 1676400"/>
                <a:gd name="connsiteY57" fmla="*/ 1042988 h 1181100"/>
                <a:gd name="connsiteX58" fmla="*/ 1519238 w 1676400"/>
                <a:gd name="connsiteY58" fmla="*/ 990600 h 1181100"/>
                <a:gd name="connsiteX59" fmla="*/ 1543050 w 1676400"/>
                <a:gd name="connsiteY59" fmla="*/ 971550 h 1181100"/>
                <a:gd name="connsiteX60" fmla="*/ 1633538 w 1676400"/>
                <a:gd name="connsiteY60" fmla="*/ 1004888 h 1181100"/>
                <a:gd name="connsiteX61" fmla="*/ 1676400 w 1676400"/>
                <a:gd name="connsiteY61" fmla="*/ 952500 h 1181100"/>
                <a:gd name="connsiteX62" fmla="*/ 1662113 w 1676400"/>
                <a:gd name="connsiteY62" fmla="*/ 838200 h 1181100"/>
                <a:gd name="connsiteX63" fmla="*/ 1652588 w 1676400"/>
                <a:gd name="connsiteY63" fmla="*/ 747713 h 1181100"/>
                <a:gd name="connsiteX64" fmla="*/ 1452563 w 1676400"/>
                <a:gd name="connsiteY64" fmla="*/ 585788 h 1181100"/>
                <a:gd name="connsiteX65" fmla="*/ 1423988 w 1676400"/>
                <a:gd name="connsiteY65" fmla="*/ 495300 h 1181100"/>
                <a:gd name="connsiteX66" fmla="*/ 1423988 w 1676400"/>
                <a:gd name="connsiteY66" fmla="*/ 404813 h 1181100"/>
                <a:gd name="connsiteX67" fmla="*/ 1500188 w 1676400"/>
                <a:gd name="connsiteY67" fmla="*/ 404813 h 1181100"/>
                <a:gd name="connsiteX68" fmla="*/ 1576388 w 1676400"/>
                <a:gd name="connsiteY68" fmla="*/ 366713 h 1181100"/>
                <a:gd name="connsiteX69" fmla="*/ 1614488 w 1676400"/>
                <a:gd name="connsiteY69" fmla="*/ 314325 h 1181100"/>
                <a:gd name="connsiteX70" fmla="*/ 1524000 w 1676400"/>
                <a:gd name="connsiteY70" fmla="*/ 333375 h 1181100"/>
                <a:gd name="connsiteX71" fmla="*/ 1466850 w 1676400"/>
                <a:gd name="connsiteY71" fmla="*/ 314325 h 1181100"/>
                <a:gd name="connsiteX72" fmla="*/ 1466850 w 1676400"/>
                <a:gd name="connsiteY72" fmla="*/ 247650 h 1181100"/>
                <a:gd name="connsiteX73" fmla="*/ 1471613 w 1676400"/>
                <a:gd name="connsiteY73" fmla="*/ 204788 h 1181100"/>
                <a:gd name="connsiteX74" fmla="*/ 1533525 w 1676400"/>
                <a:gd name="connsiteY74" fmla="*/ 204788 h 1181100"/>
                <a:gd name="connsiteX75" fmla="*/ 1628775 w 1676400"/>
                <a:gd name="connsiteY75" fmla="*/ 1905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76400" h="1181100">
                  <a:moveTo>
                    <a:pt x="1628775" y="190500"/>
                  </a:moveTo>
                  <a:lnTo>
                    <a:pt x="1557338" y="138113"/>
                  </a:lnTo>
                  <a:lnTo>
                    <a:pt x="1490663" y="119063"/>
                  </a:lnTo>
                  <a:lnTo>
                    <a:pt x="1471613" y="61913"/>
                  </a:lnTo>
                  <a:lnTo>
                    <a:pt x="1447800" y="33338"/>
                  </a:lnTo>
                  <a:lnTo>
                    <a:pt x="1400175" y="28575"/>
                  </a:lnTo>
                  <a:lnTo>
                    <a:pt x="1357313" y="52388"/>
                  </a:lnTo>
                  <a:cubicBezTo>
                    <a:pt x="1312900" y="62257"/>
                    <a:pt x="1299814" y="61913"/>
                    <a:pt x="1319213" y="61913"/>
                  </a:cubicBezTo>
                  <a:lnTo>
                    <a:pt x="1257300" y="95250"/>
                  </a:lnTo>
                  <a:lnTo>
                    <a:pt x="1109663" y="0"/>
                  </a:lnTo>
                  <a:lnTo>
                    <a:pt x="1038225" y="61913"/>
                  </a:lnTo>
                  <a:cubicBezTo>
                    <a:pt x="989126" y="42273"/>
                    <a:pt x="990600" y="25765"/>
                    <a:pt x="990600" y="47625"/>
                  </a:cubicBezTo>
                  <a:lnTo>
                    <a:pt x="976313" y="128588"/>
                  </a:lnTo>
                  <a:lnTo>
                    <a:pt x="952500" y="142875"/>
                  </a:lnTo>
                  <a:lnTo>
                    <a:pt x="747713" y="85725"/>
                  </a:lnTo>
                  <a:lnTo>
                    <a:pt x="738188" y="142875"/>
                  </a:lnTo>
                  <a:lnTo>
                    <a:pt x="652463" y="228600"/>
                  </a:lnTo>
                  <a:cubicBezTo>
                    <a:pt x="408111" y="179730"/>
                    <a:pt x="333391" y="180975"/>
                    <a:pt x="433388" y="180975"/>
                  </a:cubicBezTo>
                  <a:lnTo>
                    <a:pt x="328613" y="223838"/>
                  </a:lnTo>
                  <a:lnTo>
                    <a:pt x="238125" y="290513"/>
                  </a:lnTo>
                  <a:cubicBezTo>
                    <a:pt x="228256" y="334925"/>
                    <a:pt x="228600" y="318739"/>
                    <a:pt x="228600" y="338138"/>
                  </a:cubicBezTo>
                  <a:lnTo>
                    <a:pt x="142875" y="323850"/>
                  </a:lnTo>
                  <a:lnTo>
                    <a:pt x="71438" y="438150"/>
                  </a:lnTo>
                  <a:lnTo>
                    <a:pt x="14288" y="500063"/>
                  </a:lnTo>
                  <a:lnTo>
                    <a:pt x="0" y="571500"/>
                  </a:lnTo>
                  <a:cubicBezTo>
                    <a:pt x="34287" y="644972"/>
                    <a:pt x="14757" y="624357"/>
                    <a:pt x="38100" y="647700"/>
                  </a:cubicBezTo>
                  <a:lnTo>
                    <a:pt x="23813" y="742950"/>
                  </a:lnTo>
                  <a:lnTo>
                    <a:pt x="85725" y="781050"/>
                  </a:lnTo>
                  <a:lnTo>
                    <a:pt x="61913" y="838200"/>
                  </a:lnTo>
                  <a:lnTo>
                    <a:pt x="152400" y="828675"/>
                  </a:lnTo>
                  <a:lnTo>
                    <a:pt x="204788" y="890588"/>
                  </a:lnTo>
                  <a:lnTo>
                    <a:pt x="247650" y="876300"/>
                  </a:lnTo>
                  <a:lnTo>
                    <a:pt x="319088" y="900113"/>
                  </a:lnTo>
                  <a:lnTo>
                    <a:pt x="319088" y="838200"/>
                  </a:lnTo>
                  <a:lnTo>
                    <a:pt x="361950" y="757238"/>
                  </a:lnTo>
                  <a:lnTo>
                    <a:pt x="390525" y="719138"/>
                  </a:lnTo>
                  <a:cubicBezTo>
                    <a:pt x="395460" y="654987"/>
                    <a:pt x="380652" y="671861"/>
                    <a:pt x="400050" y="652463"/>
                  </a:cubicBezTo>
                  <a:lnTo>
                    <a:pt x="504825" y="690563"/>
                  </a:lnTo>
                  <a:lnTo>
                    <a:pt x="576263" y="776288"/>
                  </a:lnTo>
                  <a:lnTo>
                    <a:pt x="557213" y="823913"/>
                  </a:lnTo>
                  <a:lnTo>
                    <a:pt x="628650" y="838200"/>
                  </a:lnTo>
                  <a:lnTo>
                    <a:pt x="671513" y="895350"/>
                  </a:lnTo>
                  <a:lnTo>
                    <a:pt x="747713" y="928688"/>
                  </a:lnTo>
                  <a:lnTo>
                    <a:pt x="795338" y="1023938"/>
                  </a:lnTo>
                  <a:lnTo>
                    <a:pt x="852488" y="1052513"/>
                  </a:lnTo>
                  <a:lnTo>
                    <a:pt x="885825" y="1128713"/>
                  </a:lnTo>
                  <a:lnTo>
                    <a:pt x="966788" y="1152525"/>
                  </a:lnTo>
                  <a:lnTo>
                    <a:pt x="1028700" y="1147763"/>
                  </a:lnTo>
                  <a:lnTo>
                    <a:pt x="1076325" y="1147763"/>
                  </a:lnTo>
                  <a:lnTo>
                    <a:pt x="1109663" y="1181100"/>
                  </a:lnTo>
                  <a:lnTo>
                    <a:pt x="1114425" y="1104900"/>
                  </a:lnTo>
                  <a:lnTo>
                    <a:pt x="1081088" y="1038225"/>
                  </a:lnTo>
                  <a:lnTo>
                    <a:pt x="1138238" y="971550"/>
                  </a:lnTo>
                  <a:lnTo>
                    <a:pt x="1228725" y="942975"/>
                  </a:lnTo>
                  <a:lnTo>
                    <a:pt x="1323975" y="928688"/>
                  </a:lnTo>
                  <a:lnTo>
                    <a:pt x="1385888" y="952500"/>
                  </a:lnTo>
                  <a:lnTo>
                    <a:pt x="1433513" y="995363"/>
                  </a:lnTo>
                  <a:lnTo>
                    <a:pt x="1476375" y="1042988"/>
                  </a:lnTo>
                  <a:lnTo>
                    <a:pt x="1519238" y="990600"/>
                  </a:lnTo>
                  <a:lnTo>
                    <a:pt x="1543050" y="971550"/>
                  </a:lnTo>
                  <a:lnTo>
                    <a:pt x="1633538" y="1004888"/>
                  </a:lnTo>
                  <a:lnTo>
                    <a:pt x="1676400" y="952500"/>
                  </a:lnTo>
                  <a:lnTo>
                    <a:pt x="1662113" y="838200"/>
                  </a:lnTo>
                  <a:lnTo>
                    <a:pt x="1652588" y="747713"/>
                  </a:lnTo>
                  <a:lnTo>
                    <a:pt x="1452563" y="585788"/>
                  </a:lnTo>
                  <a:lnTo>
                    <a:pt x="1423988" y="495300"/>
                  </a:lnTo>
                  <a:lnTo>
                    <a:pt x="1423988" y="404813"/>
                  </a:lnTo>
                  <a:lnTo>
                    <a:pt x="1500188" y="404813"/>
                  </a:lnTo>
                  <a:lnTo>
                    <a:pt x="1576388" y="366713"/>
                  </a:lnTo>
                  <a:lnTo>
                    <a:pt x="1614488" y="314325"/>
                  </a:lnTo>
                  <a:lnTo>
                    <a:pt x="1524000" y="333375"/>
                  </a:lnTo>
                  <a:lnTo>
                    <a:pt x="1466850" y="314325"/>
                  </a:lnTo>
                  <a:lnTo>
                    <a:pt x="1466850" y="247650"/>
                  </a:lnTo>
                  <a:lnTo>
                    <a:pt x="1471613" y="204788"/>
                  </a:lnTo>
                  <a:lnTo>
                    <a:pt x="1533525" y="204788"/>
                  </a:lnTo>
                  <a:cubicBezTo>
                    <a:pt x="1592215" y="219460"/>
                    <a:pt x="1571039" y="219075"/>
                    <a:pt x="1628775" y="190500"/>
                  </a:cubicBezTo>
                  <a:close/>
                </a:path>
              </a:pathLst>
            </a:custGeom>
            <a:solidFill>
              <a:srgbClr val="FCCCC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4" name="รูปแบบอิสระ 118">
              <a:extLst>
                <a:ext uri="{FF2B5EF4-FFF2-40B4-BE49-F238E27FC236}">
                  <a16:creationId xmlns:a16="http://schemas.microsoft.com/office/drawing/2014/main" id="{C402CBF5-DBEE-4098-809E-C64473AF7F06}"/>
                </a:ext>
              </a:extLst>
            </p:cNvPr>
            <p:cNvSpPr/>
            <p:nvPr/>
          </p:nvSpPr>
          <p:spPr>
            <a:xfrm>
              <a:off x="4204332" y="2903220"/>
              <a:ext cx="1710690" cy="1634490"/>
            </a:xfrm>
            <a:custGeom>
              <a:avLst/>
              <a:gdLst>
                <a:gd name="connsiteX0" fmla="*/ 403860 w 1710690"/>
                <a:gd name="connsiteY0" fmla="*/ 232410 h 1634490"/>
                <a:gd name="connsiteX1" fmla="*/ 384810 w 1710690"/>
                <a:gd name="connsiteY1" fmla="*/ 297180 h 1634490"/>
                <a:gd name="connsiteX2" fmla="*/ 422910 w 1710690"/>
                <a:gd name="connsiteY2" fmla="*/ 350520 h 1634490"/>
                <a:gd name="connsiteX3" fmla="*/ 426720 w 1710690"/>
                <a:gd name="connsiteY3" fmla="*/ 422910 h 1634490"/>
                <a:gd name="connsiteX4" fmla="*/ 289560 w 1710690"/>
                <a:gd name="connsiteY4" fmla="*/ 575310 h 1634490"/>
                <a:gd name="connsiteX5" fmla="*/ 259080 w 1710690"/>
                <a:gd name="connsiteY5" fmla="*/ 624840 h 1634490"/>
                <a:gd name="connsiteX6" fmla="*/ 255270 w 1710690"/>
                <a:gd name="connsiteY6" fmla="*/ 697230 h 1634490"/>
                <a:gd name="connsiteX7" fmla="*/ 293370 w 1710690"/>
                <a:gd name="connsiteY7" fmla="*/ 731520 h 1634490"/>
                <a:gd name="connsiteX8" fmla="*/ 251460 w 1710690"/>
                <a:gd name="connsiteY8" fmla="*/ 815340 h 1634490"/>
                <a:gd name="connsiteX9" fmla="*/ 201930 w 1710690"/>
                <a:gd name="connsiteY9" fmla="*/ 861060 h 1634490"/>
                <a:gd name="connsiteX10" fmla="*/ 209550 w 1710690"/>
                <a:gd name="connsiteY10" fmla="*/ 925830 h 1634490"/>
                <a:gd name="connsiteX11" fmla="*/ 160020 w 1710690"/>
                <a:gd name="connsiteY11" fmla="*/ 967740 h 1634490"/>
                <a:gd name="connsiteX12" fmla="*/ 148590 w 1710690"/>
                <a:gd name="connsiteY12" fmla="*/ 994410 h 1634490"/>
                <a:gd name="connsiteX13" fmla="*/ 140970 w 1710690"/>
                <a:gd name="connsiteY13" fmla="*/ 1036320 h 1634490"/>
                <a:gd name="connsiteX14" fmla="*/ 167640 w 1710690"/>
                <a:gd name="connsiteY14" fmla="*/ 1085850 h 1634490"/>
                <a:gd name="connsiteX15" fmla="*/ 205740 w 1710690"/>
                <a:gd name="connsiteY15" fmla="*/ 1158240 h 1634490"/>
                <a:gd name="connsiteX16" fmla="*/ 186690 w 1710690"/>
                <a:gd name="connsiteY16" fmla="*/ 1192530 h 1634490"/>
                <a:gd name="connsiteX17" fmla="*/ 121920 w 1710690"/>
                <a:gd name="connsiteY17" fmla="*/ 1200150 h 1634490"/>
                <a:gd name="connsiteX18" fmla="*/ 114300 w 1710690"/>
                <a:gd name="connsiteY18" fmla="*/ 1276350 h 1634490"/>
                <a:gd name="connsiteX19" fmla="*/ 80010 w 1710690"/>
                <a:gd name="connsiteY19" fmla="*/ 1322070 h 1634490"/>
                <a:gd name="connsiteX20" fmla="*/ 99060 w 1710690"/>
                <a:gd name="connsiteY20" fmla="*/ 1390650 h 1634490"/>
                <a:gd name="connsiteX21" fmla="*/ 102870 w 1710690"/>
                <a:gd name="connsiteY21" fmla="*/ 1443990 h 1634490"/>
                <a:gd name="connsiteX22" fmla="*/ 68580 w 1710690"/>
                <a:gd name="connsiteY22" fmla="*/ 1489710 h 1634490"/>
                <a:gd name="connsiteX23" fmla="*/ 22860 w 1710690"/>
                <a:gd name="connsiteY23" fmla="*/ 1512570 h 1634490"/>
                <a:gd name="connsiteX24" fmla="*/ 0 w 1710690"/>
                <a:gd name="connsiteY24" fmla="*/ 1558290 h 1634490"/>
                <a:gd name="connsiteX25" fmla="*/ 0 w 1710690"/>
                <a:gd name="connsiteY25" fmla="*/ 1596390 h 1634490"/>
                <a:gd name="connsiteX26" fmla="*/ 80010 w 1710690"/>
                <a:gd name="connsiteY26" fmla="*/ 1588770 h 1634490"/>
                <a:gd name="connsiteX27" fmla="*/ 163830 w 1710690"/>
                <a:gd name="connsiteY27" fmla="*/ 1607820 h 1634490"/>
                <a:gd name="connsiteX28" fmla="*/ 251460 w 1710690"/>
                <a:gd name="connsiteY28" fmla="*/ 1604010 h 1634490"/>
                <a:gd name="connsiteX29" fmla="*/ 285750 w 1710690"/>
                <a:gd name="connsiteY29" fmla="*/ 1634490 h 1634490"/>
                <a:gd name="connsiteX30" fmla="*/ 342900 w 1710690"/>
                <a:gd name="connsiteY30" fmla="*/ 1569720 h 1634490"/>
                <a:gd name="connsiteX31" fmla="*/ 346710 w 1710690"/>
                <a:gd name="connsiteY31" fmla="*/ 1493520 h 1634490"/>
                <a:gd name="connsiteX32" fmla="*/ 354330 w 1710690"/>
                <a:gd name="connsiteY32" fmla="*/ 1459230 h 1634490"/>
                <a:gd name="connsiteX33" fmla="*/ 377190 w 1710690"/>
                <a:gd name="connsiteY33" fmla="*/ 1447800 h 1634490"/>
                <a:gd name="connsiteX34" fmla="*/ 373380 w 1710690"/>
                <a:gd name="connsiteY34" fmla="*/ 1325880 h 1634490"/>
                <a:gd name="connsiteX35" fmla="*/ 430530 w 1710690"/>
                <a:gd name="connsiteY35" fmla="*/ 1379220 h 1634490"/>
                <a:gd name="connsiteX36" fmla="*/ 426720 w 1710690"/>
                <a:gd name="connsiteY36" fmla="*/ 1451610 h 1634490"/>
                <a:gd name="connsiteX37" fmla="*/ 461010 w 1710690"/>
                <a:gd name="connsiteY37" fmla="*/ 1451610 h 1634490"/>
                <a:gd name="connsiteX38" fmla="*/ 506730 w 1710690"/>
                <a:gd name="connsiteY38" fmla="*/ 1402080 h 1634490"/>
                <a:gd name="connsiteX39" fmla="*/ 533400 w 1710690"/>
                <a:gd name="connsiteY39" fmla="*/ 1360170 h 1634490"/>
                <a:gd name="connsiteX40" fmla="*/ 598170 w 1710690"/>
                <a:gd name="connsiteY40" fmla="*/ 1337310 h 1634490"/>
                <a:gd name="connsiteX41" fmla="*/ 647700 w 1710690"/>
                <a:gd name="connsiteY41" fmla="*/ 1253490 h 1634490"/>
                <a:gd name="connsiteX42" fmla="*/ 678180 w 1710690"/>
                <a:gd name="connsiteY42" fmla="*/ 1272540 h 1634490"/>
                <a:gd name="connsiteX43" fmla="*/ 727710 w 1710690"/>
                <a:gd name="connsiteY43" fmla="*/ 1295400 h 1634490"/>
                <a:gd name="connsiteX44" fmla="*/ 807720 w 1710690"/>
                <a:gd name="connsiteY44" fmla="*/ 1245870 h 1634490"/>
                <a:gd name="connsiteX45" fmla="*/ 864870 w 1710690"/>
                <a:gd name="connsiteY45" fmla="*/ 1219200 h 1634490"/>
                <a:gd name="connsiteX46" fmla="*/ 918210 w 1710690"/>
                <a:gd name="connsiteY46" fmla="*/ 1207770 h 1634490"/>
                <a:gd name="connsiteX47" fmla="*/ 952500 w 1710690"/>
                <a:gd name="connsiteY47" fmla="*/ 1223010 h 1634490"/>
                <a:gd name="connsiteX48" fmla="*/ 986790 w 1710690"/>
                <a:gd name="connsiteY48" fmla="*/ 1181100 h 1634490"/>
                <a:gd name="connsiteX49" fmla="*/ 1017270 w 1710690"/>
                <a:gd name="connsiteY49" fmla="*/ 1143000 h 1634490"/>
                <a:gd name="connsiteX50" fmla="*/ 1066800 w 1710690"/>
                <a:gd name="connsiteY50" fmla="*/ 1165860 h 1634490"/>
                <a:gd name="connsiteX51" fmla="*/ 1089660 w 1710690"/>
                <a:gd name="connsiteY51" fmla="*/ 1203960 h 1634490"/>
                <a:gd name="connsiteX52" fmla="*/ 1123950 w 1710690"/>
                <a:gd name="connsiteY52" fmla="*/ 1219200 h 1634490"/>
                <a:gd name="connsiteX53" fmla="*/ 1154430 w 1710690"/>
                <a:gd name="connsiteY53" fmla="*/ 1181100 h 1634490"/>
                <a:gd name="connsiteX54" fmla="*/ 1192530 w 1710690"/>
                <a:gd name="connsiteY54" fmla="*/ 1196340 h 1634490"/>
                <a:gd name="connsiteX55" fmla="*/ 1234440 w 1710690"/>
                <a:gd name="connsiteY55" fmla="*/ 1177290 h 1634490"/>
                <a:gd name="connsiteX56" fmla="*/ 1280160 w 1710690"/>
                <a:gd name="connsiteY56" fmla="*/ 1192530 h 1634490"/>
                <a:gd name="connsiteX57" fmla="*/ 1303020 w 1710690"/>
                <a:gd name="connsiteY57" fmla="*/ 1158240 h 1634490"/>
                <a:gd name="connsiteX58" fmla="*/ 1318260 w 1710690"/>
                <a:gd name="connsiteY58" fmla="*/ 1116330 h 1634490"/>
                <a:gd name="connsiteX59" fmla="*/ 1329690 w 1710690"/>
                <a:gd name="connsiteY59" fmla="*/ 1062990 h 1634490"/>
                <a:gd name="connsiteX60" fmla="*/ 1383030 w 1710690"/>
                <a:gd name="connsiteY60" fmla="*/ 1097280 h 1634490"/>
                <a:gd name="connsiteX61" fmla="*/ 1432560 w 1710690"/>
                <a:gd name="connsiteY61" fmla="*/ 1123950 h 1634490"/>
                <a:gd name="connsiteX62" fmla="*/ 1474470 w 1710690"/>
                <a:gd name="connsiteY62" fmla="*/ 1040130 h 1634490"/>
                <a:gd name="connsiteX63" fmla="*/ 1466850 w 1710690"/>
                <a:gd name="connsiteY63" fmla="*/ 982980 h 1634490"/>
                <a:gd name="connsiteX64" fmla="*/ 1489710 w 1710690"/>
                <a:gd name="connsiteY64" fmla="*/ 937260 h 1634490"/>
                <a:gd name="connsiteX65" fmla="*/ 1527810 w 1710690"/>
                <a:gd name="connsiteY65" fmla="*/ 952500 h 1634490"/>
                <a:gd name="connsiteX66" fmla="*/ 1604010 w 1710690"/>
                <a:gd name="connsiteY66" fmla="*/ 952500 h 1634490"/>
                <a:gd name="connsiteX67" fmla="*/ 1649730 w 1710690"/>
                <a:gd name="connsiteY67" fmla="*/ 914400 h 1634490"/>
                <a:gd name="connsiteX68" fmla="*/ 1710690 w 1710690"/>
                <a:gd name="connsiteY68" fmla="*/ 880110 h 1634490"/>
                <a:gd name="connsiteX69" fmla="*/ 1680210 w 1710690"/>
                <a:gd name="connsiteY69" fmla="*/ 815340 h 1634490"/>
                <a:gd name="connsiteX70" fmla="*/ 1623060 w 1710690"/>
                <a:gd name="connsiteY70" fmla="*/ 883920 h 1634490"/>
                <a:gd name="connsiteX71" fmla="*/ 1554480 w 1710690"/>
                <a:gd name="connsiteY71" fmla="*/ 842010 h 1634490"/>
                <a:gd name="connsiteX72" fmla="*/ 1524000 w 1710690"/>
                <a:gd name="connsiteY72" fmla="*/ 788670 h 1634490"/>
                <a:gd name="connsiteX73" fmla="*/ 1531620 w 1710690"/>
                <a:gd name="connsiteY73" fmla="*/ 723900 h 1634490"/>
                <a:gd name="connsiteX74" fmla="*/ 1470660 w 1710690"/>
                <a:gd name="connsiteY74" fmla="*/ 727710 h 1634490"/>
                <a:gd name="connsiteX75" fmla="*/ 1451610 w 1710690"/>
                <a:gd name="connsiteY75" fmla="*/ 678180 h 1634490"/>
                <a:gd name="connsiteX76" fmla="*/ 1394460 w 1710690"/>
                <a:gd name="connsiteY76" fmla="*/ 681990 h 1634490"/>
                <a:gd name="connsiteX77" fmla="*/ 1325880 w 1710690"/>
                <a:gd name="connsiteY77" fmla="*/ 624840 h 1634490"/>
                <a:gd name="connsiteX78" fmla="*/ 1310640 w 1710690"/>
                <a:gd name="connsiteY78" fmla="*/ 552450 h 1634490"/>
                <a:gd name="connsiteX79" fmla="*/ 1310640 w 1710690"/>
                <a:gd name="connsiteY79" fmla="*/ 521970 h 1634490"/>
                <a:gd name="connsiteX80" fmla="*/ 1261110 w 1710690"/>
                <a:gd name="connsiteY80" fmla="*/ 495300 h 1634490"/>
                <a:gd name="connsiteX81" fmla="*/ 1177290 w 1710690"/>
                <a:gd name="connsiteY81" fmla="*/ 502920 h 1634490"/>
                <a:gd name="connsiteX82" fmla="*/ 1093470 w 1710690"/>
                <a:gd name="connsiteY82" fmla="*/ 480060 h 1634490"/>
                <a:gd name="connsiteX83" fmla="*/ 1047750 w 1710690"/>
                <a:gd name="connsiteY83" fmla="*/ 392430 h 1634490"/>
                <a:gd name="connsiteX84" fmla="*/ 986790 w 1710690"/>
                <a:gd name="connsiteY84" fmla="*/ 369570 h 1634490"/>
                <a:gd name="connsiteX85" fmla="*/ 975360 w 1710690"/>
                <a:gd name="connsiteY85" fmla="*/ 361950 h 1634490"/>
                <a:gd name="connsiteX86" fmla="*/ 944880 w 1710690"/>
                <a:gd name="connsiteY86" fmla="*/ 266700 h 1634490"/>
                <a:gd name="connsiteX87" fmla="*/ 861060 w 1710690"/>
                <a:gd name="connsiteY87" fmla="*/ 243840 h 1634490"/>
                <a:gd name="connsiteX88" fmla="*/ 834390 w 1710690"/>
                <a:gd name="connsiteY88" fmla="*/ 186690 h 1634490"/>
                <a:gd name="connsiteX89" fmla="*/ 773430 w 1710690"/>
                <a:gd name="connsiteY89" fmla="*/ 179070 h 1634490"/>
                <a:gd name="connsiteX90" fmla="*/ 750570 w 1710690"/>
                <a:gd name="connsiteY90" fmla="*/ 160020 h 1634490"/>
                <a:gd name="connsiteX91" fmla="*/ 765810 w 1710690"/>
                <a:gd name="connsiteY91" fmla="*/ 114300 h 1634490"/>
                <a:gd name="connsiteX92" fmla="*/ 708660 w 1710690"/>
                <a:gd name="connsiteY92" fmla="*/ 41910 h 1634490"/>
                <a:gd name="connsiteX93" fmla="*/ 601980 w 1710690"/>
                <a:gd name="connsiteY93" fmla="*/ 0 h 1634490"/>
                <a:gd name="connsiteX94" fmla="*/ 598170 w 1710690"/>
                <a:gd name="connsiteY94" fmla="*/ 53340 h 1634490"/>
                <a:gd name="connsiteX95" fmla="*/ 541020 w 1710690"/>
                <a:gd name="connsiteY95" fmla="*/ 148590 h 1634490"/>
                <a:gd name="connsiteX96" fmla="*/ 529590 w 1710690"/>
                <a:gd name="connsiteY96" fmla="*/ 179070 h 1634490"/>
                <a:gd name="connsiteX97" fmla="*/ 529590 w 1710690"/>
                <a:gd name="connsiteY97" fmla="*/ 236220 h 1634490"/>
                <a:gd name="connsiteX98" fmla="*/ 518160 w 1710690"/>
                <a:gd name="connsiteY98" fmla="*/ 247650 h 1634490"/>
                <a:gd name="connsiteX99" fmla="*/ 403860 w 1710690"/>
                <a:gd name="connsiteY99" fmla="*/ 232410 h 16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710690" h="1634490">
                  <a:moveTo>
                    <a:pt x="403860" y="232410"/>
                  </a:moveTo>
                  <a:lnTo>
                    <a:pt x="384810" y="297180"/>
                  </a:lnTo>
                  <a:lnTo>
                    <a:pt x="422910" y="350520"/>
                  </a:lnTo>
                  <a:lnTo>
                    <a:pt x="426720" y="422910"/>
                  </a:lnTo>
                  <a:lnTo>
                    <a:pt x="289560" y="575310"/>
                  </a:lnTo>
                  <a:lnTo>
                    <a:pt x="259080" y="624840"/>
                  </a:lnTo>
                  <a:lnTo>
                    <a:pt x="255270" y="697230"/>
                  </a:lnTo>
                  <a:lnTo>
                    <a:pt x="293370" y="731520"/>
                  </a:lnTo>
                  <a:lnTo>
                    <a:pt x="251460" y="815340"/>
                  </a:lnTo>
                  <a:lnTo>
                    <a:pt x="201930" y="861060"/>
                  </a:lnTo>
                  <a:lnTo>
                    <a:pt x="209550" y="925830"/>
                  </a:lnTo>
                  <a:lnTo>
                    <a:pt x="160020" y="967740"/>
                  </a:lnTo>
                  <a:lnTo>
                    <a:pt x="148590" y="994410"/>
                  </a:lnTo>
                  <a:lnTo>
                    <a:pt x="140970" y="1036320"/>
                  </a:lnTo>
                  <a:cubicBezTo>
                    <a:pt x="153542" y="1090800"/>
                    <a:pt x="135456" y="1085850"/>
                    <a:pt x="167640" y="1085850"/>
                  </a:cubicBezTo>
                  <a:lnTo>
                    <a:pt x="205740" y="1158240"/>
                  </a:lnTo>
                  <a:cubicBezTo>
                    <a:pt x="186017" y="1189797"/>
                    <a:pt x="186690" y="1176739"/>
                    <a:pt x="186690" y="1192530"/>
                  </a:cubicBezTo>
                  <a:lnTo>
                    <a:pt x="121920" y="1200150"/>
                  </a:lnTo>
                  <a:lnTo>
                    <a:pt x="114300" y="1276350"/>
                  </a:lnTo>
                  <a:cubicBezTo>
                    <a:pt x="75387" y="1323046"/>
                    <a:pt x="56362" y="1322070"/>
                    <a:pt x="80010" y="1322070"/>
                  </a:cubicBezTo>
                  <a:lnTo>
                    <a:pt x="99060" y="1390650"/>
                  </a:lnTo>
                  <a:lnTo>
                    <a:pt x="102870" y="1443990"/>
                  </a:lnTo>
                  <a:lnTo>
                    <a:pt x="68580" y="1489710"/>
                  </a:lnTo>
                  <a:lnTo>
                    <a:pt x="22860" y="1512570"/>
                  </a:lnTo>
                  <a:lnTo>
                    <a:pt x="0" y="1558290"/>
                  </a:lnTo>
                  <a:lnTo>
                    <a:pt x="0" y="1596390"/>
                  </a:lnTo>
                  <a:lnTo>
                    <a:pt x="80010" y="1588770"/>
                  </a:lnTo>
                  <a:lnTo>
                    <a:pt x="163830" y="1607820"/>
                  </a:lnTo>
                  <a:lnTo>
                    <a:pt x="251460" y="1604010"/>
                  </a:lnTo>
                  <a:lnTo>
                    <a:pt x="285750" y="1634490"/>
                  </a:lnTo>
                  <a:lnTo>
                    <a:pt x="342900" y="1569720"/>
                  </a:lnTo>
                  <a:lnTo>
                    <a:pt x="346710" y="1493520"/>
                  </a:lnTo>
                  <a:lnTo>
                    <a:pt x="354330" y="1459230"/>
                  </a:lnTo>
                  <a:cubicBezTo>
                    <a:pt x="383811" y="1455018"/>
                    <a:pt x="385016" y="1463452"/>
                    <a:pt x="377190" y="1447800"/>
                  </a:cubicBezTo>
                  <a:lnTo>
                    <a:pt x="373380" y="1325880"/>
                  </a:lnTo>
                  <a:lnTo>
                    <a:pt x="430530" y="1379220"/>
                  </a:lnTo>
                  <a:lnTo>
                    <a:pt x="426720" y="1451610"/>
                  </a:lnTo>
                  <a:lnTo>
                    <a:pt x="461010" y="1451610"/>
                  </a:lnTo>
                  <a:lnTo>
                    <a:pt x="506730" y="1402080"/>
                  </a:lnTo>
                  <a:lnTo>
                    <a:pt x="533400" y="1360170"/>
                  </a:lnTo>
                  <a:lnTo>
                    <a:pt x="598170" y="1337310"/>
                  </a:lnTo>
                  <a:cubicBezTo>
                    <a:pt x="641398" y="1254784"/>
                    <a:pt x="613151" y="1270764"/>
                    <a:pt x="647700" y="1253490"/>
                  </a:cubicBezTo>
                  <a:lnTo>
                    <a:pt x="678180" y="1272540"/>
                  </a:lnTo>
                  <a:lnTo>
                    <a:pt x="727710" y="1295400"/>
                  </a:lnTo>
                  <a:cubicBezTo>
                    <a:pt x="799379" y="1243639"/>
                    <a:pt x="768091" y="1245870"/>
                    <a:pt x="807720" y="1245870"/>
                  </a:cubicBezTo>
                  <a:lnTo>
                    <a:pt x="864870" y="1219200"/>
                  </a:lnTo>
                  <a:lnTo>
                    <a:pt x="918210" y="1207770"/>
                  </a:lnTo>
                  <a:lnTo>
                    <a:pt x="952500" y="1223010"/>
                  </a:lnTo>
                  <a:lnTo>
                    <a:pt x="986790" y="1181100"/>
                  </a:lnTo>
                  <a:lnTo>
                    <a:pt x="1017270" y="1143000"/>
                  </a:lnTo>
                  <a:cubicBezTo>
                    <a:pt x="1069228" y="1158987"/>
                    <a:pt x="1066800" y="1140966"/>
                    <a:pt x="1066800" y="1165860"/>
                  </a:cubicBezTo>
                  <a:lnTo>
                    <a:pt x="1089660" y="1203960"/>
                  </a:lnTo>
                  <a:lnTo>
                    <a:pt x="1123950" y="1219200"/>
                  </a:lnTo>
                  <a:lnTo>
                    <a:pt x="1154430" y="1181100"/>
                  </a:lnTo>
                  <a:lnTo>
                    <a:pt x="1192530" y="1196340"/>
                  </a:lnTo>
                  <a:lnTo>
                    <a:pt x="1234440" y="1177290"/>
                  </a:lnTo>
                  <a:lnTo>
                    <a:pt x="1280160" y="1192530"/>
                  </a:lnTo>
                  <a:lnTo>
                    <a:pt x="1303020" y="1158240"/>
                  </a:lnTo>
                  <a:lnTo>
                    <a:pt x="1318260" y="1116330"/>
                  </a:lnTo>
                  <a:lnTo>
                    <a:pt x="1329690" y="1062990"/>
                  </a:lnTo>
                  <a:lnTo>
                    <a:pt x="1383030" y="1097280"/>
                  </a:lnTo>
                  <a:lnTo>
                    <a:pt x="1432560" y="1123950"/>
                  </a:lnTo>
                  <a:lnTo>
                    <a:pt x="1474470" y="1040130"/>
                  </a:lnTo>
                  <a:lnTo>
                    <a:pt x="1466850" y="982980"/>
                  </a:lnTo>
                  <a:lnTo>
                    <a:pt x="1489710" y="937260"/>
                  </a:lnTo>
                  <a:lnTo>
                    <a:pt x="1527810" y="952500"/>
                  </a:lnTo>
                  <a:lnTo>
                    <a:pt x="1604010" y="952500"/>
                  </a:lnTo>
                  <a:lnTo>
                    <a:pt x="1649730" y="914400"/>
                  </a:lnTo>
                  <a:lnTo>
                    <a:pt x="1710690" y="880110"/>
                  </a:lnTo>
                  <a:lnTo>
                    <a:pt x="1680210" y="815340"/>
                  </a:lnTo>
                  <a:lnTo>
                    <a:pt x="1623060" y="883920"/>
                  </a:lnTo>
                  <a:lnTo>
                    <a:pt x="1554480" y="842010"/>
                  </a:lnTo>
                  <a:lnTo>
                    <a:pt x="1524000" y="788670"/>
                  </a:lnTo>
                  <a:lnTo>
                    <a:pt x="1531620" y="723900"/>
                  </a:lnTo>
                  <a:lnTo>
                    <a:pt x="1470660" y="727710"/>
                  </a:lnTo>
                  <a:lnTo>
                    <a:pt x="1451610" y="678180"/>
                  </a:lnTo>
                  <a:lnTo>
                    <a:pt x="1394460" y="681990"/>
                  </a:lnTo>
                  <a:cubicBezTo>
                    <a:pt x="1328738" y="624000"/>
                    <a:pt x="1358483" y="624840"/>
                    <a:pt x="1325880" y="624840"/>
                  </a:cubicBezTo>
                  <a:lnTo>
                    <a:pt x="1310640" y="552450"/>
                  </a:lnTo>
                  <a:lnTo>
                    <a:pt x="1310640" y="521970"/>
                  </a:lnTo>
                  <a:lnTo>
                    <a:pt x="1261110" y="495300"/>
                  </a:lnTo>
                  <a:lnTo>
                    <a:pt x="1177290" y="502920"/>
                  </a:lnTo>
                  <a:lnTo>
                    <a:pt x="1093470" y="480060"/>
                  </a:lnTo>
                  <a:lnTo>
                    <a:pt x="1047750" y="392430"/>
                  </a:lnTo>
                  <a:lnTo>
                    <a:pt x="986790" y="369570"/>
                  </a:lnTo>
                  <a:cubicBezTo>
                    <a:pt x="974155" y="364915"/>
                    <a:pt x="975360" y="369916"/>
                    <a:pt x="975360" y="361950"/>
                  </a:cubicBezTo>
                  <a:lnTo>
                    <a:pt x="944880" y="266700"/>
                  </a:lnTo>
                  <a:lnTo>
                    <a:pt x="861060" y="243840"/>
                  </a:lnTo>
                  <a:lnTo>
                    <a:pt x="834390" y="186690"/>
                  </a:lnTo>
                  <a:lnTo>
                    <a:pt x="773430" y="179070"/>
                  </a:lnTo>
                  <a:lnTo>
                    <a:pt x="750570" y="160020"/>
                  </a:lnTo>
                  <a:lnTo>
                    <a:pt x="765810" y="114300"/>
                  </a:lnTo>
                  <a:lnTo>
                    <a:pt x="708660" y="41910"/>
                  </a:lnTo>
                  <a:lnTo>
                    <a:pt x="601980" y="0"/>
                  </a:lnTo>
                  <a:cubicBezTo>
                    <a:pt x="594180" y="54597"/>
                    <a:pt x="576399" y="53340"/>
                    <a:pt x="598170" y="53340"/>
                  </a:cubicBezTo>
                  <a:lnTo>
                    <a:pt x="541020" y="148590"/>
                  </a:lnTo>
                  <a:lnTo>
                    <a:pt x="529590" y="179070"/>
                  </a:lnTo>
                  <a:lnTo>
                    <a:pt x="529590" y="236220"/>
                  </a:lnTo>
                  <a:lnTo>
                    <a:pt x="518160" y="247650"/>
                  </a:lnTo>
                  <a:lnTo>
                    <a:pt x="403860" y="232410"/>
                  </a:lnTo>
                  <a:close/>
                </a:path>
              </a:pathLst>
            </a:custGeom>
            <a:solidFill>
              <a:srgbClr val="CCF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5" name="รูปแบบอิสระ 119">
              <a:extLst>
                <a:ext uri="{FF2B5EF4-FFF2-40B4-BE49-F238E27FC236}">
                  <a16:creationId xmlns:a16="http://schemas.microsoft.com/office/drawing/2014/main" id="{CAD18DB2-9E34-4A43-A0C2-58878E23643C}"/>
                </a:ext>
              </a:extLst>
            </p:cNvPr>
            <p:cNvSpPr/>
            <p:nvPr/>
          </p:nvSpPr>
          <p:spPr>
            <a:xfrm>
              <a:off x="4548188" y="3979069"/>
              <a:ext cx="1076325" cy="742950"/>
            </a:xfrm>
            <a:custGeom>
              <a:avLst/>
              <a:gdLst>
                <a:gd name="connsiteX0" fmla="*/ 1076325 w 1076325"/>
                <a:gd name="connsiteY0" fmla="*/ 47625 h 742950"/>
                <a:gd name="connsiteX1" fmla="*/ 988218 w 1076325"/>
                <a:gd name="connsiteY1" fmla="*/ 0 h 742950"/>
                <a:gd name="connsiteX2" fmla="*/ 966787 w 1076325"/>
                <a:gd name="connsiteY2" fmla="*/ 88106 h 742950"/>
                <a:gd name="connsiteX3" fmla="*/ 938212 w 1076325"/>
                <a:gd name="connsiteY3" fmla="*/ 119062 h 742950"/>
                <a:gd name="connsiteX4" fmla="*/ 892968 w 1076325"/>
                <a:gd name="connsiteY4" fmla="*/ 107156 h 742950"/>
                <a:gd name="connsiteX5" fmla="*/ 845343 w 1076325"/>
                <a:gd name="connsiteY5" fmla="*/ 123825 h 742950"/>
                <a:gd name="connsiteX6" fmla="*/ 804862 w 1076325"/>
                <a:gd name="connsiteY6" fmla="*/ 111919 h 742950"/>
                <a:gd name="connsiteX7" fmla="*/ 778668 w 1076325"/>
                <a:gd name="connsiteY7" fmla="*/ 140494 h 742950"/>
                <a:gd name="connsiteX8" fmla="*/ 745331 w 1076325"/>
                <a:gd name="connsiteY8" fmla="*/ 130969 h 742950"/>
                <a:gd name="connsiteX9" fmla="*/ 716756 w 1076325"/>
                <a:gd name="connsiteY9" fmla="*/ 88106 h 742950"/>
                <a:gd name="connsiteX10" fmla="*/ 673893 w 1076325"/>
                <a:gd name="connsiteY10" fmla="*/ 73819 h 742950"/>
                <a:gd name="connsiteX11" fmla="*/ 609600 w 1076325"/>
                <a:gd name="connsiteY11" fmla="*/ 152400 h 742950"/>
                <a:gd name="connsiteX12" fmla="*/ 571500 w 1076325"/>
                <a:gd name="connsiteY12" fmla="*/ 138112 h 742950"/>
                <a:gd name="connsiteX13" fmla="*/ 459581 w 1076325"/>
                <a:gd name="connsiteY13" fmla="*/ 178594 h 742950"/>
                <a:gd name="connsiteX14" fmla="*/ 442912 w 1076325"/>
                <a:gd name="connsiteY14" fmla="*/ 178594 h 742950"/>
                <a:gd name="connsiteX15" fmla="*/ 385762 w 1076325"/>
                <a:gd name="connsiteY15" fmla="*/ 223837 h 742950"/>
                <a:gd name="connsiteX16" fmla="*/ 297656 w 1076325"/>
                <a:gd name="connsiteY16" fmla="*/ 190500 h 742950"/>
                <a:gd name="connsiteX17" fmla="*/ 297656 w 1076325"/>
                <a:gd name="connsiteY17" fmla="*/ 190500 h 742950"/>
                <a:gd name="connsiteX18" fmla="*/ 254793 w 1076325"/>
                <a:gd name="connsiteY18" fmla="*/ 271462 h 742950"/>
                <a:gd name="connsiteX19" fmla="*/ 180975 w 1076325"/>
                <a:gd name="connsiteY19" fmla="*/ 290512 h 742950"/>
                <a:gd name="connsiteX20" fmla="*/ 111918 w 1076325"/>
                <a:gd name="connsiteY20" fmla="*/ 383381 h 742950"/>
                <a:gd name="connsiteX21" fmla="*/ 76200 w 1076325"/>
                <a:gd name="connsiteY21" fmla="*/ 373856 h 742950"/>
                <a:gd name="connsiteX22" fmla="*/ 78581 w 1076325"/>
                <a:gd name="connsiteY22" fmla="*/ 302419 h 742950"/>
                <a:gd name="connsiteX23" fmla="*/ 40481 w 1076325"/>
                <a:gd name="connsiteY23" fmla="*/ 273844 h 742950"/>
                <a:gd name="connsiteX24" fmla="*/ 35718 w 1076325"/>
                <a:gd name="connsiteY24" fmla="*/ 373856 h 742950"/>
                <a:gd name="connsiteX25" fmla="*/ 9525 w 1076325"/>
                <a:gd name="connsiteY25" fmla="*/ 397669 h 742950"/>
                <a:gd name="connsiteX26" fmla="*/ 0 w 1076325"/>
                <a:gd name="connsiteY26" fmla="*/ 485775 h 742950"/>
                <a:gd name="connsiteX27" fmla="*/ 7143 w 1076325"/>
                <a:gd name="connsiteY27" fmla="*/ 511969 h 742950"/>
                <a:gd name="connsiteX28" fmla="*/ 28575 w 1076325"/>
                <a:gd name="connsiteY28" fmla="*/ 507206 h 742950"/>
                <a:gd name="connsiteX29" fmla="*/ 47625 w 1076325"/>
                <a:gd name="connsiteY29" fmla="*/ 509587 h 742950"/>
                <a:gd name="connsiteX30" fmla="*/ 61912 w 1076325"/>
                <a:gd name="connsiteY30" fmla="*/ 550069 h 742950"/>
                <a:gd name="connsiteX31" fmla="*/ 69056 w 1076325"/>
                <a:gd name="connsiteY31" fmla="*/ 592931 h 742950"/>
                <a:gd name="connsiteX32" fmla="*/ 76200 w 1076325"/>
                <a:gd name="connsiteY32" fmla="*/ 631031 h 742950"/>
                <a:gd name="connsiteX33" fmla="*/ 104775 w 1076325"/>
                <a:gd name="connsiteY33" fmla="*/ 664369 h 742950"/>
                <a:gd name="connsiteX34" fmla="*/ 104775 w 1076325"/>
                <a:gd name="connsiteY34" fmla="*/ 692944 h 742950"/>
                <a:gd name="connsiteX35" fmla="*/ 80962 w 1076325"/>
                <a:gd name="connsiteY35" fmla="*/ 709612 h 742950"/>
                <a:gd name="connsiteX36" fmla="*/ 97631 w 1076325"/>
                <a:gd name="connsiteY36" fmla="*/ 738187 h 742950"/>
                <a:gd name="connsiteX37" fmla="*/ 130968 w 1076325"/>
                <a:gd name="connsiteY37" fmla="*/ 735806 h 742950"/>
                <a:gd name="connsiteX38" fmla="*/ 159543 w 1076325"/>
                <a:gd name="connsiteY38" fmla="*/ 704850 h 742950"/>
                <a:gd name="connsiteX39" fmla="*/ 200025 w 1076325"/>
                <a:gd name="connsiteY39" fmla="*/ 709612 h 742950"/>
                <a:gd name="connsiteX40" fmla="*/ 257175 w 1076325"/>
                <a:gd name="connsiteY40" fmla="*/ 711994 h 742950"/>
                <a:gd name="connsiteX41" fmla="*/ 276225 w 1076325"/>
                <a:gd name="connsiteY41" fmla="*/ 742950 h 742950"/>
                <a:gd name="connsiteX42" fmla="*/ 335756 w 1076325"/>
                <a:gd name="connsiteY42" fmla="*/ 690562 h 742950"/>
                <a:gd name="connsiteX43" fmla="*/ 373856 w 1076325"/>
                <a:gd name="connsiteY43" fmla="*/ 645319 h 742950"/>
                <a:gd name="connsiteX44" fmla="*/ 409575 w 1076325"/>
                <a:gd name="connsiteY44" fmla="*/ 614362 h 742950"/>
                <a:gd name="connsiteX45" fmla="*/ 447675 w 1076325"/>
                <a:gd name="connsiteY45" fmla="*/ 611981 h 742950"/>
                <a:gd name="connsiteX46" fmla="*/ 469106 w 1076325"/>
                <a:gd name="connsiteY46" fmla="*/ 595312 h 742950"/>
                <a:gd name="connsiteX47" fmla="*/ 497681 w 1076325"/>
                <a:gd name="connsiteY47" fmla="*/ 571500 h 742950"/>
                <a:gd name="connsiteX48" fmla="*/ 533400 w 1076325"/>
                <a:gd name="connsiteY48" fmla="*/ 597694 h 742950"/>
                <a:gd name="connsiteX49" fmla="*/ 578643 w 1076325"/>
                <a:gd name="connsiteY49" fmla="*/ 604837 h 742950"/>
                <a:gd name="connsiteX50" fmla="*/ 590550 w 1076325"/>
                <a:gd name="connsiteY50" fmla="*/ 619125 h 742950"/>
                <a:gd name="connsiteX51" fmla="*/ 666750 w 1076325"/>
                <a:gd name="connsiteY51" fmla="*/ 607219 h 742950"/>
                <a:gd name="connsiteX52" fmla="*/ 702468 w 1076325"/>
                <a:gd name="connsiteY52" fmla="*/ 657225 h 742950"/>
                <a:gd name="connsiteX53" fmla="*/ 733425 w 1076325"/>
                <a:gd name="connsiteY53" fmla="*/ 666750 h 742950"/>
                <a:gd name="connsiteX54" fmla="*/ 795337 w 1076325"/>
                <a:gd name="connsiteY54" fmla="*/ 702469 h 742950"/>
                <a:gd name="connsiteX55" fmla="*/ 828675 w 1076325"/>
                <a:gd name="connsiteY55" fmla="*/ 704850 h 742950"/>
                <a:gd name="connsiteX56" fmla="*/ 864393 w 1076325"/>
                <a:gd name="connsiteY56" fmla="*/ 683419 h 742950"/>
                <a:gd name="connsiteX57" fmla="*/ 857250 w 1076325"/>
                <a:gd name="connsiteY57" fmla="*/ 626269 h 742950"/>
                <a:gd name="connsiteX58" fmla="*/ 864393 w 1076325"/>
                <a:gd name="connsiteY58" fmla="*/ 578644 h 742950"/>
                <a:gd name="connsiteX59" fmla="*/ 854868 w 1076325"/>
                <a:gd name="connsiteY59" fmla="*/ 550069 h 742950"/>
                <a:gd name="connsiteX60" fmla="*/ 833437 w 1076325"/>
                <a:gd name="connsiteY60" fmla="*/ 535781 h 742950"/>
                <a:gd name="connsiteX61" fmla="*/ 850106 w 1076325"/>
                <a:gd name="connsiteY61" fmla="*/ 504825 h 742950"/>
                <a:gd name="connsiteX62" fmla="*/ 859631 w 1076325"/>
                <a:gd name="connsiteY62" fmla="*/ 476250 h 742950"/>
                <a:gd name="connsiteX63" fmla="*/ 888206 w 1076325"/>
                <a:gd name="connsiteY63" fmla="*/ 483394 h 742950"/>
                <a:gd name="connsiteX64" fmla="*/ 916781 w 1076325"/>
                <a:gd name="connsiteY64" fmla="*/ 502444 h 742950"/>
                <a:gd name="connsiteX65" fmla="*/ 919162 w 1076325"/>
                <a:gd name="connsiteY65" fmla="*/ 526256 h 742950"/>
                <a:gd name="connsiteX66" fmla="*/ 947737 w 1076325"/>
                <a:gd name="connsiteY66" fmla="*/ 502444 h 742950"/>
                <a:gd name="connsiteX67" fmla="*/ 978693 w 1076325"/>
                <a:gd name="connsiteY67" fmla="*/ 492919 h 742950"/>
                <a:gd name="connsiteX68" fmla="*/ 985837 w 1076325"/>
                <a:gd name="connsiteY68" fmla="*/ 485775 h 742950"/>
                <a:gd name="connsiteX69" fmla="*/ 992981 w 1076325"/>
                <a:gd name="connsiteY69" fmla="*/ 440531 h 742950"/>
                <a:gd name="connsiteX70" fmla="*/ 966787 w 1076325"/>
                <a:gd name="connsiteY70" fmla="*/ 400050 h 742950"/>
                <a:gd name="connsiteX71" fmla="*/ 959643 w 1076325"/>
                <a:gd name="connsiteY71" fmla="*/ 311944 h 742950"/>
                <a:gd name="connsiteX72" fmla="*/ 957262 w 1076325"/>
                <a:gd name="connsiteY72" fmla="*/ 247650 h 742950"/>
                <a:gd name="connsiteX73" fmla="*/ 971550 w 1076325"/>
                <a:gd name="connsiteY73" fmla="*/ 192881 h 742950"/>
                <a:gd name="connsiteX74" fmla="*/ 1009650 w 1076325"/>
                <a:gd name="connsiteY74" fmla="*/ 164306 h 742950"/>
                <a:gd name="connsiteX75" fmla="*/ 1023937 w 1076325"/>
                <a:gd name="connsiteY75" fmla="*/ 157162 h 742950"/>
                <a:gd name="connsiteX76" fmla="*/ 1054893 w 1076325"/>
                <a:gd name="connsiteY76" fmla="*/ 135731 h 742950"/>
                <a:gd name="connsiteX77" fmla="*/ 1076325 w 1076325"/>
                <a:gd name="connsiteY77" fmla="*/ 47625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076325" h="742950">
                  <a:moveTo>
                    <a:pt x="1076325" y="47625"/>
                  </a:moveTo>
                  <a:lnTo>
                    <a:pt x="988218" y="0"/>
                  </a:lnTo>
                  <a:lnTo>
                    <a:pt x="966787" y="88106"/>
                  </a:lnTo>
                  <a:lnTo>
                    <a:pt x="938212" y="119062"/>
                  </a:lnTo>
                  <a:lnTo>
                    <a:pt x="892968" y="107156"/>
                  </a:lnTo>
                  <a:lnTo>
                    <a:pt x="845343" y="123825"/>
                  </a:lnTo>
                  <a:lnTo>
                    <a:pt x="804862" y="111919"/>
                  </a:lnTo>
                  <a:lnTo>
                    <a:pt x="778668" y="140494"/>
                  </a:lnTo>
                  <a:lnTo>
                    <a:pt x="745331" y="130969"/>
                  </a:lnTo>
                  <a:lnTo>
                    <a:pt x="716756" y="88106"/>
                  </a:lnTo>
                  <a:lnTo>
                    <a:pt x="673893" y="73819"/>
                  </a:lnTo>
                  <a:lnTo>
                    <a:pt x="609600" y="152400"/>
                  </a:lnTo>
                  <a:lnTo>
                    <a:pt x="571500" y="138112"/>
                  </a:lnTo>
                  <a:lnTo>
                    <a:pt x="459581" y="178594"/>
                  </a:lnTo>
                  <a:lnTo>
                    <a:pt x="442912" y="178594"/>
                  </a:lnTo>
                  <a:lnTo>
                    <a:pt x="385762" y="223837"/>
                  </a:lnTo>
                  <a:lnTo>
                    <a:pt x="297656" y="190500"/>
                  </a:lnTo>
                  <a:lnTo>
                    <a:pt x="297656" y="190500"/>
                  </a:lnTo>
                  <a:lnTo>
                    <a:pt x="254793" y="271462"/>
                  </a:lnTo>
                  <a:lnTo>
                    <a:pt x="180975" y="290512"/>
                  </a:lnTo>
                  <a:lnTo>
                    <a:pt x="111918" y="383381"/>
                  </a:lnTo>
                  <a:lnTo>
                    <a:pt x="76200" y="373856"/>
                  </a:lnTo>
                  <a:cubicBezTo>
                    <a:pt x="76994" y="350044"/>
                    <a:pt x="77787" y="326231"/>
                    <a:pt x="78581" y="302419"/>
                  </a:cubicBezTo>
                  <a:lnTo>
                    <a:pt x="40481" y="273844"/>
                  </a:lnTo>
                  <a:lnTo>
                    <a:pt x="35718" y="373856"/>
                  </a:lnTo>
                  <a:lnTo>
                    <a:pt x="9525" y="397669"/>
                  </a:lnTo>
                  <a:lnTo>
                    <a:pt x="0" y="485775"/>
                  </a:lnTo>
                  <a:lnTo>
                    <a:pt x="7143" y="511969"/>
                  </a:lnTo>
                  <a:lnTo>
                    <a:pt x="28575" y="507206"/>
                  </a:lnTo>
                  <a:lnTo>
                    <a:pt x="47625" y="509587"/>
                  </a:lnTo>
                  <a:cubicBezTo>
                    <a:pt x="59755" y="550830"/>
                    <a:pt x="45465" y="550069"/>
                    <a:pt x="61912" y="550069"/>
                  </a:cubicBezTo>
                  <a:lnTo>
                    <a:pt x="69056" y="592931"/>
                  </a:lnTo>
                  <a:lnTo>
                    <a:pt x="76200" y="631031"/>
                  </a:lnTo>
                  <a:lnTo>
                    <a:pt x="104775" y="664369"/>
                  </a:lnTo>
                  <a:lnTo>
                    <a:pt x="104775" y="692944"/>
                  </a:lnTo>
                  <a:cubicBezTo>
                    <a:pt x="82716" y="710099"/>
                    <a:pt x="92393" y="709612"/>
                    <a:pt x="80962" y="709612"/>
                  </a:cubicBezTo>
                  <a:lnTo>
                    <a:pt x="97631" y="738187"/>
                  </a:lnTo>
                  <a:lnTo>
                    <a:pt x="130968" y="735806"/>
                  </a:lnTo>
                  <a:cubicBezTo>
                    <a:pt x="160104" y="706670"/>
                    <a:pt x="159543" y="720701"/>
                    <a:pt x="159543" y="704850"/>
                  </a:cubicBezTo>
                  <a:lnTo>
                    <a:pt x="200025" y="709612"/>
                  </a:lnTo>
                  <a:lnTo>
                    <a:pt x="257175" y="711994"/>
                  </a:lnTo>
                  <a:cubicBezTo>
                    <a:pt x="279279" y="741467"/>
                    <a:pt x="287025" y="732150"/>
                    <a:pt x="276225" y="742950"/>
                  </a:cubicBezTo>
                  <a:lnTo>
                    <a:pt x="335756" y="690562"/>
                  </a:lnTo>
                  <a:lnTo>
                    <a:pt x="373856" y="645319"/>
                  </a:lnTo>
                  <a:lnTo>
                    <a:pt x="409575" y="614362"/>
                  </a:lnTo>
                  <a:lnTo>
                    <a:pt x="447675" y="611981"/>
                  </a:lnTo>
                  <a:lnTo>
                    <a:pt x="469106" y="595312"/>
                  </a:lnTo>
                  <a:lnTo>
                    <a:pt x="497681" y="571500"/>
                  </a:lnTo>
                  <a:cubicBezTo>
                    <a:pt x="531642" y="598185"/>
                    <a:pt x="516886" y="597694"/>
                    <a:pt x="533400" y="597694"/>
                  </a:cubicBezTo>
                  <a:cubicBezTo>
                    <a:pt x="577378" y="602580"/>
                    <a:pt x="566097" y="592291"/>
                    <a:pt x="578643" y="604837"/>
                  </a:cubicBezTo>
                  <a:lnTo>
                    <a:pt x="590550" y="619125"/>
                  </a:lnTo>
                  <a:lnTo>
                    <a:pt x="666750" y="607219"/>
                  </a:lnTo>
                  <a:lnTo>
                    <a:pt x="702468" y="657225"/>
                  </a:lnTo>
                  <a:lnTo>
                    <a:pt x="733425" y="666750"/>
                  </a:lnTo>
                  <a:lnTo>
                    <a:pt x="795337" y="702469"/>
                  </a:lnTo>
                  <a:lnTo>
                    <a:pt x="828675" y="704850"/>
                  </a:lnTo>
                  <a:lnTo>
                    <a:pt x="864393" y="683419"/>
                  </a:lnTo>
                  <a:cubicBezTo>
                    <a:pt x="856913" y="631055"/>
                    <a:pt x="857250" y="650250"/>
                    <a:pt x="857250" y="626269"/>
                  </a:cubicBezTo>
                  <a:lnTo>
                    <a:pt x="864393" y="578644"/>
                  </a:lnTo>
                  <a:lnTo>
                    <a:pt x="854868" y="550069"/>
                  </a:lnTo>
                  <a:lnTo>
                    <a:pt x="833437" y="535781"/>
                  </a:lnTo>
                  <a:lnTo>
                    <a:pt x="850106" y="504825"/>
                  </a:lnTo>
                  <a:cubicBezTo>
                    <a:pt x="857442" y="475480"/>
                    <a:pt x="847432" y="476250"/>
                    <a:pt x="859631" y="476250"/>
                  </a:cubicBezTo>
                  <a:lnTo>
                    <a:pt x="888206" y="483394"/>
                  </a:lnTo>
                  <a:lnTo>
                    <a:pt x="916781" y="502444"/>
                  </a:lnTo>
                  <a:lnTo>
                    <a:pt x="919162" y="526256"/>
                  </a:lnTo>
                  <a:lnTo>
                    <a:pt x="947737" y="502444"/>
                  </a:lnTo>
                  <a:cubicBezTo>
                    <a:pt x="958056" y="499269"/>
                    <a:pt x="968802" y="497246"/>
                    <a:pt x="978693" y="492919"/>
                  </a:cubicBezTo>
                  <a:cubicBezTo>
                    <a:pt x="981778" y="491569"/>
                    <a:pt x="985837" y="485775"/>
                    <a:pt x="985837" y="485775"/>
                  </a:cubicBezTo>
                  <a:lnTo>
                    <a:pt x="992981" y="440531"/>
                  </a:lnTo>
                  <a:lnTo>
                    <a:pt x="966787" y="400050"/>
                  </a:lnTo>
                  <a:cubicBezTo>
                    <a:pt x="957060" y="314943"/>
                    <a:pt x="944757" y="341716"/>
                    <a:pt x="959643" y="311944"/>
                  </a:cubicBezTo>
                  <a:cubicBezTo>
                    <a:pt x="958849" y="290513"/>
                    <a:pt x="958056" y="269081"/>
                    <a:pt x="957262" y="247650"/>
                  </a:cubicBezTo>
                  <a:cubicBezTo>
                    <a:pt x="969337" y="192105"/>
                    <a:pt x="950485" y="192881"/>
                    <a:pt x="971550" y="192881"/>
                  </a:cubicBezTo>
                  <a:cubicBezTo>
                    <a:pt x="984250" y="183356"/>
                    <a:pt x="996340" y="172958"/>
                    <a:pt x="1009650" y="164306"/>
                  </a:cubicBezTo>
                  <a:cubicBezTo>
                    <a:pt x="1034720" y="148010"/>
                    <a:pt x="1007691" y="173411"/>
                    <a:pt x="1023937" y="157162"/>
                  </a:cubicBezTo>
                  <a:cubicBezTo>
                    <a:pt x="1053446" y="137489"/>
                    <a:pt x="1044417" y="146207"/>
                    <a:pt x="1054893" y="135731"/>
                  </a:cubicBezTo>
                  <a:lnTo>
                    <a:pt x="1076325" y="47625"/>
                  </a:lnTo>
                  <a:close/>
                </a:path>
              </a:pathLst>
            </a:custGeom>
            <a:solidFill>
              <a:srgbClr val="FCCC9A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6" name="รูปแบบอิสระ 120">
              <a:extLst>
                <a:ext uri="{FF2B5EF4-FFF2-40B4-BE49-F238E27FC236}">
                  <a16:creationId xmlns:a16="http://schemas.microsoft.com/office/drawing/2014/main" id="{61A62A20-AC7D-4327-97A0-C46E06B00ABC}"/>
                </a:ext>
              </a:extLst>
            </p:cNvPr>
            <p:cNvSpPr/>
            <p:nvPr/>
          </p:nvSpPr>
          <p:spPr>
            <a:xfrm>
              <a:off x="4393406" y="4448175"/>
              <a:ext cx="1297782" cy="1228725"/>
            </a:xfrm>
            <a:custGeom>
              <a:avLst/>
              <a:gdLst>
                <a:gd name="connsiteX0" fmla="*/ 150019 w 1297782"/>
                <a:gd name="connsiteY0" fmla="*/ 38100 h 1228725"/>
                <a:gd name="connsiteX1" fmla="*/ 102394 w 1297782"/>
                <a:gd name="connsiteY1" fmla="*/ 83344 h 1228725"/>
                <a:gd name="connsiteX2" fmla="*/ 66675 w 1297782"/>
                <a:gd name="connsiteY2" fmla="*/ 100013 h 1228725"/>
                <a:gd name="connsiteX3" fmla="*/ 85725 w 1297782"/>
                <a:gd name="connsiteY3" fmla="*/ 157163 h 1228725"/>
                <a:gd name="connsiteX4" fmla="*/ 76200 w 1297782"/>
                <a:gd name="connsiteY4" fmla="*/ 209550 h 1228725"/>
                <a:gd name="connsiteX5" fmla="*/ 14288 w 1297782"/>
                <a:gd name="connsiteY5" fmla="*/ 250031 h 1228725"/>
                <a:gd name="connsiteX6" fmla="*/ 0 w 1297782"/>
                <a:gd name="connsiteY6" fmla="*/ 295275 h 1228725"/>
                <a:gd name="connsiteX7" fmla="*/ 21432 w 1297782"/>
                <a:gd name="connsiteY7" fmla="*/ 333375 h 1228725"/>
                <a:gd name="connsiteX8" fmla="*/ 73819 w 1297782"/>
                <a:gd name="connsiteY8" fmla="*/ 390525 h 1228725"/>
                <a:gd name="connsiteX9" fmla="*/ 102394 w 1297782"/>
                <a:gd name="connsiteY9" fmla="*/ 423863 h 1228725"/>
                <a:gd name="connsiteX10" fmla="*/ 145257 w 1297782"/>
                <a:gd name="connsiteY10" fmla="*/ 421481 h 1228725"/>
                <a:gd name="connsiteX11" fmla="*/ 173832 w 1297782"/>
                <a:gd name="connsiteY11" fmla="*/ 442913 h 1228725"/>
                <a:gd name="connsiteX12" fmla="*/ 195263 w 1297782"/>
                <a:gd name="connsiteY12" fmla="*/ 459581 h 1228725"/>
                <a:gd name="connsiteX13" fmla="*/ 190500 w 1297782"/>
                <a:gd name="connsiteY13" fmla="*/ 502444 h 1228725"/>
                <a:gd name="connsiteX14" fmla="*/ 216694 w 1297782"/>
                <a:gd name="connsiteY14" fmla="*/ 526256 h 1228725"/>
                <a:gd name="connsiteX15" fmla="*/ 216694 w 1297782"/>
                <a:gd name="connsiteY15" fmla="*/ 566738 h 1228725"/>
                <a:gd name="connsiteX16" fmla="*/ 250032 w 1297782"/>
                <a:gd name="connsiteY16" fmla="*/ 566738 h 1228725"/>
                <a:gd name="connsiteX17" fmla="*/ 266700 w 1297782"/>
                <a:gd name="connsiteY17" fmla="*/ 581025 h 1228725"/>
                <a:gd name="connsiteX18" fmla="*/ 238125 w 1297782"/>
                <a:gd name="connsiteY18" fmla="*/ 602456 h 1228725"/>
                <a:gd name="connsiteX19" fmla="*/ 283369 w 1297782"/>
                <a:gd name="connsiteY19" fmla="*/ 607219 h 1228725"/>
                <a:gd name="connsiteX20" fmla="*/ 311944 w 1297782"/>
                <a:gd name="connsiteY20" fmla="*/ 607219 h 1228725"/>
                <a:gd name="connsiteX21" fmla="*/ 338138 w 1297782"/>
                <a:gd name="connsiteY21" fmla="*/ 592931 h 1228725"/>
                <a:gd name="connsiteX22" fmla="*/ 350044 w 1297782"/>
                <a:gd name="connsiteY22" fmla="*/ 602456 h 1228725"/>
                <a:gd name="connsiteX23" fmla="*/ 350044 w 1297782"/>
                <a:gd name="connsiteY23" fmla="*/ 621506 h 1228725"/>
                <a:gd name="connsiteX24" fmla="*/ 338138 w 1297782"/>
                <a:gd name="connsiteY24" fmla="*/ 642938 h 1228725"/>
                <a:gd name="connsiteX25" fmla="*/ 345282 w 1297782"/>
                <a:gd name="connsiteY25" fmla="*/ 678656 h 1228725"/>
                <a:gd name="connsiteX26" fmla="*/ 361950 w 1297782"/>
                <a:gd name="connsiteY26" fmla="*/ 719138 h 1228725"/>
                <a:gd name="connsiteX27" fmla="*/ 388144 w 1297782"/>
                <a:gd name="connsiteY27" fmla="*/ 742950 h 1228725"/>
                <a:gd name="connsiteX28" fmla="*/ 392907 w 1297782"/>
                <a:gd name="connsiteY28" fmla="*/ 754856 h 1228725"/>
                <a:gd name="connsiteX29" fmla="*/ 359569 w 1297782"/>
                <a:gd name="connsiteY29" fmla="*/ 778669 h 1228725"/>
                <a:gd name="connsiteX30" fmla="*/ 364332 w 1297782"/>
                <a:gd name="connsiteY30" fmla="*/ 816769 h 1228725"/>
                <a:gd name="connsiteX31" fmla="*/ 342900 w 1297782"/>
                <a:gd name="connsiteY31" fmla="*/ 850106 h 1228725"/>
                <a:gd name="connsiteX32" fmla="*/ 364332 w 1297782"/>
                <a:gd name="connsiteY32" fmla="*/ 878681 h 1228725"/>
                <a:gd name="connsiteX33" fmla="*/ 366713 w 1297782"/>
                <a:gd name="connsiteY33" fmla="*/ 902494 h 1228725"/>
                <a:gd name="connsiteX34" fmla="*/ 338138 w 1297782"/>
                <a:gd name="connsiteY34" fmla="*/ 926306 h 1228725"/>
                <a:gd name="connsiteX35" fmla="*/ 340519 w 1297782"/>
                <a:gd name="connsiteY35" fmla="*/ 959644 h 1228725"/>
                <a:gd name="connsiteX36" fmla="*/ 328613 w 1297782"/>
                <a:gd name="connsiteY36" fmla="*/ 992981 h 1228725"/>
                <a:gd name="connsiteX37" fmla="*/ 333375 w 1297782"/>
                <a:gd name="connsiteY37" fmla="*/ 1019175 h 1228725"/>
                <a:gd name="connsiteX38" fmla="*/ 347663 w 1297782"/>
                <a:gd name="connsiteY38" fmla="*/ 1042988 h 1228725"/>
                <a:gd name="connsiteX39" fmla="*/ 335757 w 1297782"/>
                <a:gd name="connsiteY39" fmla="*/ 1064419 h 1228725"/>
                <a:gd name="connsiteX40" fmla="*/ 340519 w 1297782"/>
                <a:gd name="connsiteY40" fmla="*/ 1083469 h 1228725"/>
                <a:gd name="connsiteX41" fmla="*/ 311944 w 1297782"/>
                <a:gd name="connsiteY41" fmla="*/ 1112044 h 1228725"/>
                <a:gd name="connsiteX42" fmla="*/ 335757 w 1297782"/>
                <a:gd name="connsiteY42" fmla="*/ 1121569 h 1228725"/>
                <a:gd name="connsiteX43" fmla="*/ 376238 w 1297782"/>
                <a:gd name="connsiteY43" fmla="*/ 1143000 h 1228725"/>
                <a:gd name="connsiteX44" fmla="*/ 388144 w 1297782"/>
                <a:gd name="connsiteY44" fmla="*/ 1173956 h 1228725"/>
                <a:gd name="connsiteX45" fmla="*/ 416719 w 1297782"/>
                <a:gd name="connsiteY45" fmla="*/ 1181100 h 1228725"/>
                <a:gd name="connsiteX46" fmla="*/ 447675 w 1297782"/>
                <a:gd name="connsiteY46" fmla="*/ 1173956 h 1228725"/>
                <a:gd name="connsiteX47" fmla="*/ 457200 w 1297782"/>
                <a:gd name="connsiteY47" fmla="*/ 1188244 h 1228725"/>
                <a:gd name="connsiteX48" fmla="*/ 459582 w 1297782"/>
                <a:gd name="connsiteY48" fmla="*/ 1228725 h 1228725"/>
                <a:gd name="connsiteX49" fmla="*/ 478632 w 1297782"/>
                <a:gd name="connsiteY49" fmla="*/ 1226344 h 1228725"/>
                <a:gd name="connsiteX50" fmla="*/ 502444 w 1297782"/>
                <a:gd name="connsiteY50" fmla="*/ 1214438 h 1228725"/>
                <a:gd name="connsiteX51" fmla="*/ 542925 w 1297782"/>
                <a:gd name="connsiteY51" fmla="*/ 1190625 h 1228725"/>
                <a:gd name="connsiteX52" fmla="*/ 590550 w 1297782"/>
                <a:gd name="connsiteY52" fmla="*/ 1176338 h 1228725"/>
                <a:gd name="connsiteX53" fmla="*/ 631032 w 1297782"/>
                <a:gd name="connsiteY53" fmla="*/ 1143000 h 1228725"/>
                <a:gd name="connsiteX54" fmla="*/ 666750 w 1297782"/>
                <a:gd name="connsiteY54" fmla="*/ 1119188 h 1228725"/>
                <a:gd name="connsiteX55" fmla="*/ 685800 w 1297782"/>
                <a:gd name="connsiteY55" fmla="*/ 1076325 h 1228725"/>
                <a:gd name="connsiteX56" fmla="*/ 721519 w 1297782"/>
                <a:gd name="connsiteY56" fmla="*/ 1064419 h 1228725"/>
                <a:gd name="connsiteX57" fmla="*/ 745332 w 1297782"/>
                <a:gd name="connsiteY57" fmla="*/ 1023938 h 1228725"/>
                <a:gd name="connsiteX58" fmla="*/ 790575 w 1297782"/>
                <a:gd name="connsiteY58" fmla="*/ 1004888 h 1228725"/>
                <a:gd name="connsiteX59" fmla="*/ 821532 w 1297782"/>
                <a:gd name="connsiteY59" fmla="*/ 978694 h 1228725"/>
                <a:gd name="connsiteX60" fmla="*/ 847725 w 1297782"/>
                <a:gd name="connsiteY60" fmla="*/ 1002506 h 1228725"/>
                <a:gd name="connsiteX61" fmla="*/ 871538 w 1297782"/>
                <a:gd name="connsiteY61" fmla="*/ 985838 h 1228725"/>
                <a:gd name="connsiteX62" fmla="*/ 916782 w 1297782"/>
                <a:gd name="connsiteY62" fmla="*/ 985838 h 1228725"/>
                <a:gd name="connsiteX63" fmla="*/ 928688 w 1297782"/>
                <a:gd name="connsiteY63" fmla="*/ 1002506 h 1228725"/>
                <a:gd name="connsiteX64" fmla="*/ 952500 w 1297782"/>
                <a:gd name="connsiteY64" fmla="*/ 995363 h 1228725"/>
                <a:gd name="connsiteX65" fmla="*/ 957263 w 1297782"/>
                <a:gd name="connsiteY65" fmla="*/ 1040606 h 1228725"/>
                <a:gd name="connsiteX66" fmla="*/ 1016794 w 1297782"/>
                <a:gd name="connsiteY66" fmla="*/ 1033463 h 1228725"/>
                <a:gd name="connsiteX67" fmla="*/ 1047750 w 1297782"/>
                <a:gd name="connsiteY67" fmla="*/ 1045369 h 1228725"/>
                <a:gd name="connsiteX68" fmla="*/ 1076325 w 1297782"/>
                <a:gd name="connsiteY68" fmla="*/ 1059656 h 1228725"/>
                <a:gd name="connsiteX69" fmla="*/ 1112044 w 1297782"/>
                <a:gd name="connsiteY69" fmla="*/ 988219 h 1228725"/>
                <a:gd name="connsiteX70" fmla="*/ 1135857 w 1297782"/>
                <a:gd name="connsiteY70" fmla="*/ 962025 h 1228725"/>
                <a:gd name="connsiteX71" fmla="*/ 1171575 w 1297782"/>
                <a:gd name="connsiteY71" fmla="*/ 981075 h 1228725"/>
                <a:gd name="connsiteX72" fmla="*/ 1176338 w 1297782"/>
                <a:gd name="connsiteY72" fmla="*/ 900113 h 1228725"/>
                <a:gd name="connsiteX73" fmla="*/ 1162050 w 1297782"/>
                <a:gd name="connsiteY73" fmla="*/ 842963 h 1228725"/>
                <a:gd name="connsiteX74" fmla="*/ 1143000 w 1297782"/>
                <a:gd name="connsiteY74" fmla="*/ 769144 h 1228725"/>
                <a:gd name="connsiteX75" fmla="*/ 1147763 w 1297782"/>
                <a:gd name="connsiteY75" fmla="*/ 721519 h 1228725"/>
                <a:gd name="connsiteX76" fmla="*/ 1166813 w 1297782"/>
                <a:gd name="connsiteY76" fmla="*/ 702469 h 1228725"/>
                <a:gd name="connsiteX77" fmla="*/ 1173957 w 1297782"/>
                <a:gd name="connsiteY77" fmla="*/ 697706 h 1228725"/>
                <a:gd name="connsiteX78" fmla="*/ 1173957 w 1297782"/>
                <a:gd name="connsiteY78" fmla="*/ 616744 h 1228725"/>
                <a:gd name="connsiteX79" fmla="*/ 1154907 w 1297782"/>
                <a:gd name="connsiteY79" fmla="*/ 588169 h 1228725"/>
                <a:gd name="connsiteX80" fmla="*/ 1154907 w 1297782"/>
                <a:gd name="connsiteY80" fmla="*/ 528638 h 1228725"/>
                <a:gd name="connsiteX81" fmla="*/ 1126332 w 1297782"/>
                <a:gd name="connsiteY81" fmla="*/ 464344 h 1228725"/>
                <a:gd name="connsiteX82" fmla="*/ 1114425 w 1297782"/>
                <a:gd name="connsiteY82" fmla="*/ 395288 h 1228725"/>
                <a:gd name="connsiteX83" fmla="*/ 1119188 w 1297782"/>
                <a:gd name="connsiteY83" fmla="*/ 350044 h 1228725"/>
                <a:gd name="connsiteX84" fmla="*/ 1138238 w 1297782"/>
                <a:gd name="connsiteY84" fmla="*/ 304800 h 1228725"/>
                <a:gd name="connsiteX85" fmla="*/ 1154907 w 1297782"/>
                <a:gd name="connsiteY85" fmla="*/ 269081 h 1228725"/>
                <a:gd name="connsiteX86" fmla="*/ 1195388 w 1297782"/>
                <a:gd name="connsiteY86" fmla="*/ 266700 h 1228725"/>
                <a:gd name="connsiteX87" fmla="*/ 1228725 w 1297782"/>
                <a:gd name="connsiteY87" fmla="*/ 288131 h 1228725"/>
                <a:gd name="connsiteX88" fmla="*/ 1254919 w 1297782"/>
                <a:gd name="connsiteY88" fmla="*/ 273844 h 1228725"/>
                <a:gd name="connsiteX89" fmla="*/ 1259682 w 1297782"/>
                <a:gd name="connsiteY89" fmla="*/ 247650 h 1228725"/>
                <a:gd name="connsiteX90" fmla="*/ 1221582 w 1297782"/>
                <a:gd name="connsiteY90" fmla="*/ 219075 h 1228725"/>
                <a:gd name="connsiteX91" fmla="*/ 1226344 w 1297782"/>
                <a:gd name="connsiteY91" fmla="*/ 192881 h 1228725"/>
                <a:gd name="connsiteX92" fmla="*/ 1243013 w 1297782"/>
                <a:gd name="connsiteY92" fmla="*/ 173831 h 1228725"/>
                <a:gd name="connsiteX93" fmla="*/ 1271588 w 1297782"/>
                <a:gd name="connsiteY93" fmla="*/ 147638 h 1228725"/>
                <a:gd name="connsiteX94" fmla="*/ 1297782 w 1297782"/>
                <a:gd name="connsiteY94" fmla="*/ 97631 h 1228725"/>
                <a:gd name="connsiteX95" fmla="*/ 1288257 w 1297782"/>
                <a:gd name="connsiteY95" fmla="*/ 0 h 1228725"/>
                <a:gd name="connsiteX96" fmla="*/ 1233488 w 1297782"/>
                <a:gd name="connsiteY96" fmla="*/ 7144 h 1228725"/>
                <a:gd name="connsiteX97" fmla="*/ 1245394 w 1297782"/>
                <a:gd name="connsiteY97" fmla="*/ 59531 h 1228725"/>
                <a:gd name="connsiteX98" fmla="*/ 1226344 w 1297782"/>
                <a:gd name="connsiteY98" fmla="*/ 109538 h 1228725"/>
                <a:gd name="connsiteX99" fmla="*/ 1173957 w 1297782"/>
                <a:gd name="connsiteY99" fmla="*/ 71438 h 1228725"/>
                <a:gd name="connsiteX100" fmla="*/ 1114425 w 1297782"/>
                <a:gd name="connsiteY100" fmla="*/ 30956 h 1228725"/>
                <a:gd name="connsiteX101" fmla="*/ 1073944 w 1297782"/>
                <a:gd name="connsiteY101" fmla="*/ 59531 h 1228725"/>
                <a:gd name="connsiteX102" fmla="*/ 1064419 w 1297782"/>
                <a:gd name="connsiteY102" fmla="*/ 38100 h 1228725"/>
                <a:gd name="connsiteX103" fmla="*/ 1016794 w 1297782"/>
                <a:gd name="connsiteY103" fmla="*/ 9525 h 1228725"/>
                <a:gd name="connsiteX104" fmla="*/ 995363 w 1297782"/>
                <a:gd name="connsiteY104" fmla="*/ 71438 h 1228725"/>
                <a:gd name="connsiteX105" fmla="*/ 1019175 w 1297782"/>
                <a:gd name="connsiteY105" fmla="*/ 97631 h 1228725"/>
                <a:gd name="connsiteX106" fmla="*/ 1019175 w 1297782"/>
                <a:gd name="connsiteY106" fmla="*/ 157163 h 1228725"/>
                <a:gd name="connsiteX107" fmla="*/ 1016794 w 1297782"/>
                <a:gd name="connsiteY107" fmla="*/ 219075 h 1228725"/>
                <a:gd name="connsiteX108" fmla="*/ 976313 w 1297782"/>
                <a:gd name="connsiteY108" fmla="*/ 245269 h 1228725"/>
                <a:gd name="connsiteX109" fmla="*/ 942975 w 1297782"/>
                <a:gd name="connsiteY109" fmla="*/ 242888 h 1228725"/>
                <a:gd name="connsiteX110" fmla="*/ 864394 w 1297782"/>
                <a:gd name="connsiteY110" fmla="*/ 197644 h 1228725"/>
                <a:gd name="connsiteX111" fmla="*/ 838200 w 1297782"/>
                <a:gd name="connsiteY111" fmla="*/ 178594 h 1228725"/>
                <a:gd name="connsiteX112" fmla="*/ 814388 w 1297782"/>
                <a:gd name="connsiteY112" fmla="*/ 140494 h 1228725"/>
                <a:gd name="connsiteX113" fmla="*/ 747713 w 1297782"/>
                <a:gd name="connsiteY113" fmla="*/ 157163 h 1228725"/>
                <a:gd name="connsiteX114" fmla="*/ 711994 w 1297782"/>
                <a:gd name="connsiteY114" fmla="*/ 130969 h 1228725"/>
                <a:gd name="connsiteX115" fmla="*/ 676275 w 1297782"/>
                <a:gd name="connsiteY115" fmla="*/ 140494 h 1228725"/>
                <a:gd name="connsiteX116" fmla="*/ 645319 w 1297782"/>
                <a:gd name="connsiteY116" fmla="*/ 104775 h 1228725"/>
                <a:gd name="connsiteX117" fmla="*/ 592932 w 1297782"/>
                <a:gd name="connsiteY117" fmla="*/ 150019 h 1228725"/>
                <a:gd name="connsiteX118" fmla="*/ 564357 w 1297782"/>
                <a:gd name="connsiteY118" fmla="*/ 154781 h 1228725"/>
                <a:gd name="connsiteX119" fmla="*/ 433388 w 1297782"/>
                <a:gd name="connsiteY119" fmla="*/ 280988 h 1228725"/>
                <a:gd name="connsiteX120" fmla="*/ 400050 w 1297782"/>
                <a:gd name="connsiteY120" fmla="*/ 247650 h 1228725"/>
                <a:gd name="connsiteX121" fmla="*/ 323850 w 1297782"/>
                <a:gd name="connsiteY121" fmla="*/ 245269 h 1228725"/>
                <a:gd name="connsiteX122" fmla="*/ 285750 w 1297782"/>
                <a:gd name="connsiteY122" fmla="*/ 259556 h 1228725"/>
                <a:gd name="connsiteX123" fmla="*/ 252413 w 1297782"/>
                <a:gd name="connsiteY123" fmla="*/ 278606 h 1228725"/>
                <a:gd name="connsiteX124" fmla="*/ 235744 w 1297782"/>
                <a:gd name="connsiteY124" fmla="*/ 242888 h 1228725"/>
                <a:gd name="connsiteX125" fmla="*/ 252413 w 1297782"/>
                <a:gd name="connsiteY125" fmla="*/ 214313 h 1228725"/>
                <a:gd name="connsiteX126" fmla="*/ 247650 w 1297782"/>
                <a:gd name="connsiteY126" fmla="*/ 171450 h 1228725"/>
                <a:gd name="connsiteX127" fmla="*/ 216694 w 1297782"/>
                <a:gd name="connsiteY127" fmla="*/ 116681 h 1228725"/>
                <a:gd name="connsiteX128" fmla="*/ 207169 w 1297782"/>
                <a:gd name="connsiteY128" fmla="*/ 57150 h 1228725"/>
                <a:gd name="connsiteX129" fmla="*/ 150019 w 1297782"/>
                <a:gd name="connsiteY129" fmla="*/ 38100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1297782" h="1228725">
                  <a:moveTo>
                    <a:pt x="150019" y="38100"/>
                  </a:moveTo>
                  <a:lnTo>
                    <a:pt x="102394" y="83344"/>
                  </a:lnTo>
                  <a:lnTo>
                    <a:pt x="66675" y="100013"/>
                  </a:lnTo>
                  <a:lnTo>
                    <a:pt x="85725" y="157163"/>
                  </a:lnTo>
                  <a:lnTo>
                    <a:pt x="76200" y="209550"/>
                  </a:lnTo>
                  <a:lnTo>
                    <a:pt x="14288" y="250031"/>
                  </a:lnTo>
                  <a:lnTo>
                    <a:pt x="0" y="295275"/>
                  </a:lnTo>
                  <a:lnTo>
                    <a:pt x="21432" y="333375"/>
                  </a:lnTo>
                  <a:lnTo>
                    <a:pt x="73819" y="390525"/>
                  </a:lnTo>
                  <a:lnTo>
                    <a:pt x="102394" y="423863"/>
                  </a:lnTo>
                  <a:lnTo>
                    <a:pt x="145257" y="421481"/>
                  </a:lnTo>
                  <a:lnTo>
                    <a:pt x="173832" y="442913"/>
                  </a:lnTo>
                  <a:cubicBezTo>
                    <a:pt x="195856" y="462491"/>
                    <a:pt x="195263" y="471521"/>
                    <a:pt x="195263" y="459581"/>
                  </a:cubicBezTo>
                  <a:lnTo>
                    <a:pt x="190500" y="502444"/>
                  </a:lnTo>
                  <a:lnTo>
                    <a:pt x="216694" y="526256"/>
                  </a:lnTo>
                  <a:lnTo>
                    <a:pt x="216694" y="566738"/>
                  </a:lnTo>
                  <a:lnTo>
                    <a:pt x="250032" y="566738"/>
                  </a:lnTo>
                  <a:lnTo>
                    <a:pt x="266700" y="581025"/>
                  </a:lnTo>
                  <a:lnTo>
                    <a:pt x="238125" y="602456"/>
                  </a:lnTo>
                  <a:lnTo>
                    <a:pt x="283369" y="607219"/>
                  </a:lnTo>
                  <a:lnTo>
                    <a:pt x="311944" y="607219"/>
                  </a:lnTo>
                  <a:cubicBezTo>
                    <a:pt x="336438" y="592523"/>
                    <a:pt x="326500" y="592931"/>
                    <a:pt x="338138" y="592931"/>
                  </a:cubicBezTo>
                  <a:lnTo>
                    <a:pt x="350044" y="602456"/>
                  </a:lnTo>
                  <a:lnTo>
                    <a:pt x="350044" y="621506"/>
                  </a:lnTo>
                  <a:lnTo>
                    <a:pt x="338138" y="642938"/>
                  </a:lnTo>
                  <a:lnTo>
                    <a:pt x="345282" y="678656"/>
                  </a:lnTo>
                  <a:cubicBezTo>
                    <a:pt x="362268" y="717483"/>
                    <a:pt x="361950" y="702894"/>
                    <a:pt x="361950" y="719138"/>
                  </a:cubicBezTo>
                  <a:lnTo>
                    <a:pt x="388144" y="742950"/>
                  </a:lnTo>
                  <a:lnTo>
                    <a:pt x="392907" y="754856"/>
                  </a:lnTo>
                  <a:lnTo>
                    <a:pt x="359569" y="778669"/>
                  </a:lnTo>
                  <a:cubicBezTo>
                    <a:pt x="364437" y="815175"/>
                    <a:pt x="364332" y="802376"/>
                    <a:pt x="364332" y="816769"/>
                  </a:cubicBezTo>
                  <a:lnTo>
                    <a:pt x="342900" y="850106"/>
                  </a:lnTo>
                  <a:lnTo>
                    <a:pt x="364332" y="878681"/>
                  </a:lnTo>
                  <a:lnTo>
                    <a:pt x="366713" y="902494"/>
                  </a:lnTo>
                  <a:cubicBezTo>
                    <a:pt x="335128" y="926790"/>
                    <a:pt x="322739" y="926306"/>
                    <a:pt x="338138" y="926306"/>
                  </a:cubicBezTo>
                  <a:lnTo>
                    <a:pt x="340519" y="959644"/>
                  </a:lnTo>
                  <a:lnTo>
                    <a:pt x="328613" y="992981"/>
                  </a:lnTo>
                  <a:cubicBezTo>
                    <a:pt x="331066" y="1019965"/>
                    <a:pt x="322227" y="1019175"/>
                    <a:pt x="333375" y="1019175"/>
                  </a:cubicBezTo>
                  <a:lnTo>
                    <a:pt x="347663" y="1042988"/>
                  </a:lnTo>
                  <a:lnTo>
                    <a:pt x="335757" y="1064419"/>
                  </a:lnTo>
                  <a:lnTo>
                    <a:pt x="340519" y="1083469"/>
                  </a:lnTo>
                  <a:lnTo>
                    <a:pt x="311944" y="1112044"/>
                  </a:lnTo>
                  <a:lnTo>
                    <a:pt x="335757" y="1121569"/>
                  </a:lnTo>
                  <a:lnTo>
                    <a:pt x="376238" y="1143000"/>
                  </a:lnTo>
                  <a:lnTo>
                    <a:pt x="388144" y="1173956"/>
                  </a:lnTo>
                  <a:lnTo>
                    <a:pt x="416719" y="1181100"/>
                  </a:lnTo>
                  <a:lnTo>
                    <a:pt x="447675" y="1173956"/>
                  </a:lnTo>
                  <a:lnTo>
                    <a:pt x="457200" y="1188244"/>
                  </a:lnTo>
                  <a:lnTo>
                    <a:pt x="459582" y="1228725"/>
                  </a:lnTo>
                  <a:lnTo>
                    <a:pt x="478632" y="1226344"/>
                  </a:lnTo>
                  <a:lnTo>
                    <a:pt x="502444" y="1214438"/>
                  </a:lnTo>
                  <a:lnTo>
                    <a:pt x="542925" y="1190625"/>
                  </a:lnTo>
                  <a:cubicBezTo>
                    <a:pt x="589254" y="1178433"/>
                    <a:pt x="577142" y="1189746"/>
                    <a:pt x="590550" y="1176338"/>
                  </a:cubicBezTo>
                  <a:cubicBezTo>
                    <a:pt x="630070" y="1146698"/>
                    <a:pt x="621549" y="1161961"/>
                    <a:pt x="631032" y="1143000"/>
                  </a:cubicBezTo>
                  <a:cubicBezTo>
                    <a:pt x="665015" y="1118727"/>
                    <a:pt x="650713" y="1119188"/>
                    <a:pt x="666750" y="1119188"/>
                  </a:cubicBezTo>
                  <a:lnTo>
                    <a:pt x="685800" y="1076325"/>
                  </a:lnTo>
                  <a:lnTo>
                    <a:pt x="721519" y="1064419"/>
                  </a:lnTo>
                  <a:lnTo>
                    <a:pt x="745332" y="1023938"/>
                  </a:lnTo>
                  <a:lnTo>
                    <a:pt x="790575" y="1004888"/>
                  </a:lnTo>
                  <a:lnTo>
                    <a:pt x="821532" y="978694"/>
                  </a:lnTo>
                  <a:lnTo>
                    <a:pt x="847725" y="1002506"/>
                  </a:lnTo>
                  <a:cubicBezTo>
                    <a:pt x="869784" y="985351"/>
                    <a:pt x="860107" y="985838"/>
                    <a:pt x="871538" y="985838"/>
                  </a:cubicBezTo>
                  <a:lnTo>
                    <a:pt x="916782" y="985838"/>
                  </a:lnTo>
                  <a:lnTo>
                    <a:pt x="928688" y="1002506"/>
                  </a:lnTo>
                  <a:lnTo>
                    <a:pt x="952500" y="995363"/>
                  </a:lnTo>
                  <a:lnTo>
                    <a:pt x="957263" y="1040606"/>
                  </a:lnTo>
                  <a:lnTo>
                    <a:pt x="1016794" y="1033463"/>
                  </a:lnTo>
                  <a:lnTo>
                    <a:pt x="1047750" y="1045369"/>
                  </a:lnTo>
                  <a:lnTo>
                    <a:pt x="1076325" y="1059656"/>
                  </a:lnTo>
                  <a:cubicBezTo>
                    <a:pt x="1115305" y="991440"/>
                    <a:pt x="1125873" y="1015876"/>
                    <a:pt x="1112044" y="988219"/>
                  </a:cubicBezTo>
                  <a:lnTo>
                    <a:pt x="1135857" y="962025"/>
                  </a:lnTo>
                  <a:lnTo>
                    <a:pt x="1171575" y="981075"/>
                  </a:lnTo>
                  <a:lnTo>
                    <a:pt x="1176338" y="900113"/>
                  </a:lnTo>
                  <a:lnTo>
                    <a:pt x="1162050" y="842963"/>
                  </a:lnTo>
                  <a:lnTo>
                    <a:pt x="1143000" y="769144"/>
                  </a:lnTo>
                  <a:cubicBezTo>
                    <a:pt x="1145480" y="724509"/>
                    <a:pt x="1138983" y="739080"/>
                    <a:pt x="1147763" y="721519"/>
                  </a:cubicBezTo>
                  <a:cubicBezTo>
                    <a:pt x="1154113" y="715169"/>
                    <a:pt x="1159863" y="708156"/>
                    <a:pt x="1166813" y="702469"/>
                  </a:cubicBezTo>
                  <a:cubicBezTo>
                    <a:pt x="1174710" y="696008"/>
                    <a:pt x="1173957" y="703809"/>
                    <a:pt x="1173957" y="697706"/>
                  </a:cubicBezTo>
                  <a:lnTo>
                    <a:pt x="1173957" y="616744"/>
                  </a:lnTo>
                  <a:lnTo>
                    <a:pt x="1154907" y="588169"/>
                  </a:lnTo>
                  <a:lnTo>
                    <a:pt x="1154907" y="528638"/>
                  </a:lnTo>
                  <a:lnTo>
                    <a:pt x="1126332" y="464344"/>
                  </a:lnTo>
                  <a:lnTo>
                    <a:pt x="1114425" y="395288"/>
                  </a:lnTo>
                  <a:lnTo>
                    <a:pt x="1119188" y="350044"/>
                  </a:lnTo>
                  <a:lnTo>
                    <a:pt x="1138238" y="304800"/>
                  </a:lnTo>
                  <a:lnTo>
                    <a:pt x="1154907" y="269081"/>
                  </a:lnTo>
                  <a:lnTo>
                    <a:pt x="1195388" y="266700"/>
                  </a:lnTo>
                  <a:lnTo>
                    <a:pt x="1228725" y="288131"/>
                  </a:lnTo>
                  <a:lnTo>
                    <a:pt x="1254919" y="273844"/>
                  </a:lnTo>
                  <a:lnTo>
                    <a:pt x="1259682" y="247650"/>
                  </a:lnTo>
                  <a:lnTo>
                    <a:pt x="1221582" y="219075"/>
                  </a:lnTo>
                  <a:lnTo>
                    <a:pt x="1226344" y="192881"/>
                  </a:lnTo>
                  <a:lnTo>
                    <a:pt x="1243013" y="173831"/>
                  </a:lnTo>
                  <a:lnTo>
                    <a:pt x="1271588" y="147638"/>
                  </a:lnTo>
                  <a:lnTo>
                    <a:pt x="1297782" y="97631"/>
                  </a:lnTo>
                  <a:lnTo>
                    <a:pt x="1288257" y="0"/>
                  </a:lnTo>
                  <a:lnTo>
                    <a:pt x="1233488" y="7144"/>
                  </a:lnTo>
                  <a:lnTo>
                    <a:pt x="1245394" y="59531"/>
                  </a:lnTo>
                  <a:lnTo>
                    <a:pt x="1226344" y="109538"/>
                  </a:lnTo>
                  <a:lnTo>
                    <a:pt x="1173957" y="71438"/>
                  </a:lnTo>
                  <a:lnTo>
                    <a:pt x="1114425" y="30956"/>
                  </a:lnTo>
                  <a:lnTo>
                    <a:pt x="1073944" y="59531"/>
                  </a:lnTo>
                  <a:lnTo>
                    <a:pt x="1064419" y="38100"/>
                  </a:lnTo>
                  <a:lnTo>
                    <a:pt x="1016794" y="9525"/>
                  </a:lnTo>
                  <a:lnTo>
                    <a:pt x="995363" y="71438"/>
                  </a:lnTo>
                  <a:lnTo>
                    <a:pt x="1019175" y="97631"/>
                  </a:lnTo>
                  <a:lnTo>
                    <a:pt x="1019175" y="157163"/>
                  </a:lnTo>
                  <a:cubicBezTo>
                    <a:pt x="1018381" y="177800"/>
                    <a:pt x="1017588" y="198438"/>
                    <a:pt x="1016794" y="219075"/>
                  </a:cubicBezTo>
                  <a:lnTo>
                    <a:pt x="976313" y="245269"/>
                  </a:lnTo>
                  <a:lnTo>
                    <a:pt x="942975" y="242888"/>
                  </a:lnTo>
                  <a:lnTo>
                    <a:pt x="864394" y="197644"/>
                  </a:lnTo>
                  <a:lnTo>
                    <a:pt x="838200" y="178594"/>
                  </a:lnTo>
                  <a:lnTo>
                    <a:pt x="814388" y="140494"/>
                  </a:lnTo>
                  <a:lnTo>
                    <a:pt x="747713" y="157163"/>
                  </a:lnTo>
                  <a:lnTo>
                    <a:pt x="711994" y="130969"/>
                  </a:lnTo>
                  <a:lnTo>
                    <a:pt x="676275" y="140494"/>
                  </a:lnTo>
                  <a:lnTo>
                    <a:pt x="645319" y="104775"/>
                  </a:lnTo>
                  <a:lnTo>
                    <a:pt x="592932" y="150019"/>
                  </a:lnTo>
                  <a:lnTo>
                    <a:pt x="564357" y="154781"/>
                  </a:lnTo>
                  <a:cubicBezTo>
                    <a:pt x="520686" y="196835"/>
                    <a:pt x="476249" y="238109"/>
                    <a:pt x="433388" y="280988"/>
                  </a:cubicBezTo>
                  <a:lnTo>
                    <a:pt x="400050" y="247650"/>
                  </a:lnTo>
                  <a:lnTo>
                    <a:pt x="323850" y="245269"/>
                  </a:lnTo>
                  <a:lnTo>
                    <a:pt x="285750" y="259556"/>
                  </a:lnTo>
                  <a:lnTo>
                    <a:pt x="252413" y="278606"/>
                  </a:lnTo>
                  <a:lnTo>
                    <a:pt x="235744" y="242888"/>
                  </a:lnTo>
                  <a:lnTo>
                    <a:pt x="252413" y="214313"/>
                  </a:lnTo>
                  <a:lnTo>
                    <a:pt x="247650" y="171450"/>
                  </a:lnTo>
                  <a:lnTo>
                    <a:pt x="216694" y="116681"/>
                  </a:lnTo>
                  <a:lnTo>
                    <a:pt x="207169" y="57150"/>
                  </a:lnTo>
                  <a:lnTo>
                    <a:pt x="150019" y="38100"/>
                  </a:lnTo>
                  <a:close/>
                </a:path>
              </a:pathLst>
            </a:custGeom>
            <a:solidFill>
              <a:srgbClr val="FCC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7" name="รูปแบบอิสระ 121">
              <a:extLst>
                <a:ext uri="{FF2B5EF4-FFF2-40B4-BE49-F238E27FC236}">
                  <a16:creationId xmlns:a16="http://schemas.microsoft.com/office/drawing/2014/main" id="{399CB83C-8E2F-4C5E-AA19-880A8D498C48}"/>
                </a:ext>
              </a:extLst>
            </p:cNvPr>
            <p:cNvSpPr/>
            <p:nvPr/>
          </p:nvSpPr>
          <p:spPr>
            <a:xfrm>
              <a:off x="4362450" y="5434013"/>
              <a:ext cx="1185863" cy="733425"/>
            </a:xfrm>
            <a:custGeom>
              <a:avLst/>
              <a:gdLst>
                <a:gd name="connsiteX0" fmla="*/ 342900 w 1185863"/>
                <a:gd name="connsiteY0" fmla="*/ 123825 h 733425"/>
                <a:gd name="connsiteX1" fmla="*/ 392906 w 1185863"/>
                <a:gd name="connsiteY1" fmla="*/ 150018 h 733425"/>
                <a:gd name="connsiteX2" fmla="*/ 407194 w 1185863"/>
                <a:gd name="connsiteY2" fmla="*/ 178593 h 733425"/>
                <a:gd name="connsiteX3" fmla="*/ 423863 w 1185863"/>
                <a:gd name="connsiteY3" fmla="*/ 202406 h 733425"/>
                <a:gd name="connsiteX4" fmla="*/ 461963 w 1185863"/>
                <a:gd name="connsiteY4" fmla="*/ 197643 h 733425"/>
                <a:gd name="connsiteX5" fmla="*/ 481013 w 1185863"/>
                <a:gd name="connsiteY5" fmla="*/ 195262 h 733425"/>
                <a:gd name="connsiteX6" fmla="*/ 483394 w 1185863"/>
                <a:gd name="connsiteY6" fmla="*/ 221456 h 733425"/>
                <a:gd name="connsiteX7" fmla="*/ 490538 w 1185863"/>
                <a:gd name="connsiteY7" fmla="*/ 245268 h 733425"/>
                <a:gd name="connsiteX8" fmla="*/ 542925 w 1185863"/>
                <a:gd name="connsiteY8" fmla="*/ 226218 h 733425"/>
                <a:gd name="connsiteX9" fmla="*/ 597694 w 1185863"/>
                <a:gd name="connsiteY9" fmla="*/ 207168 h 733425"/>
                <a:gd name="connsiteX10" fmla="*/ 638175 w 1185863"/>
                <a:gd name="connsiteY10" fmla="*/ 190500 h 733425"/>
                <a:gd name="connsiteX11" fmla="*/ 673894 w 1185863"/>
                <a:gd name="connsiteY11" fmla="*/ 157162 h 733425"/>
                <a:gd name="connsiteX12" fmla="*/ 695325 w 1185863"/>
                <a:gd name="connsiteY12" fmla="*/ 135731 h 733425"/>
                <a:gd name="connsiteX13" fmla="*/ 714375 w 1185863"/>
                <a:gd name="connsiteY13" fmla="*/ 100012 h 733425"/>
                <a:gd name="connsiteX14" fmla="*/ 757238 w 1185863"/>
                <a:gd name="connsiteY14" fmla="*/ 80962 h 733425"/>
                <a:gd name="connsiteX15" fmla="*/ 778669 w 1185863"/>
                <a:gd name="connsiteY15" fmla="*/ 42862 h 733425"/>
                <a:gd name="connsiteX16" fmla="*/ 850106 w 1185863"/>
                <a:gd name="connsiteY16" fmla="*/ 0 h 733425"/>
                <a:gd name="connsiteX17" fmla="*/ 876300 w 1185863"/>
                <a:gd name="connsiteY17" fmla="*/ 21431 h 733425"/>
                <a:gd name="connsiteX18" fmla="*/ 900113 w 1185863"/>
                <a:gd name="connsiteY18" fmla="*/ 2381 h 733425"/>
                <a:gd name="connsiteX19" fmla="*/ 945356 w 1185863"/>
                <a:gd name="connsiteY19" fmla="*/ 4762 h 733425"/>
                <a:gd name="connsiteX20" fmla="*/ 957263 w 1185863"/>
                <a:gd name="connsiteY20" fmla="*/ 26193 h 733425"/>
                <a:gd name="connsiteX21" fmla="*/ 985838 w 1185863"/>
                <a:gd name="connsiteY21" fmla="*/ 14287 h 733425"/>
                <a:gd name="connsiteX22" fmla="*/ 983456 w 1185863"/>
                <a:gd name="connsiteY22" fmla="*/ 57150 h 733425"/>
                <a:gd name="connsiteX23" fmla="*/ 1047750 w 1185863"/>
                <a:gd name="connsiteY23" fmla="*/ 54768 h 733425"/>
                <a:gd name="connsiteX24" fmla="*/ 1100138 w 1185863"/>
                <a:gd name="connsiteY24" fmla="*/ 76200 h 733425"/>
                <a:gd name="connsiteX25" fmla="*/ 1104900 w 1185863"/>
                <a:gd name="connsiteY25" fmla="*/ 176212 h 733425"/>
                <a:gd name="connsiteX26" fmla="*/ 1116806 w 1185863"/>
                <a:gd name="connsiteY26" fmla="*/ 257175 h 733425"/>
                <a:gd name="connsiteX27" fmla="*/ 1123950 w 1185863"/>
                <a:gd name="connsiteY27" fmla="*/ 340518 h 733425"/>
                <a:gd name="connsiteX28" fmla="*/ 1135856 w 1185863"/>
                <a:gd name="connsiteY28" fmla="*/ 428625 h 733425"/>
                <a:gd name="connsiteX29" fmla="*/ 1164431 w 1185863"/>
                <a:gd name="connsiteY29" fmla="*/ 485775 h 733425"/>
                <a:gd name="connsiteX30" fmla="*/ 1185863 w 1185863"/>
                <a:gd name="connsiteY30" fmla="*/ 585787 h 733425"/>
                <a:gd name="connsiteX31" fmla="*/ 1166813 w 1185863"/>
                <a:gd name="connsiteY31" fmla="*/ 628650 h 733425"/>
                <a:gd name="connsiteX32" fmla="*/ 1123950 w 1185863"/>
                <a:gd name="connsiteY32" fmla="*/ 614362 h 733425"/>
                <a:gd name="connsiteX33" fmla="*/ 1085850 w 1185863"/>
                <a:gd name="connsiteY33" fmla="*/ 583406 h 733425"/>
                <a:gd name="connsiteX34" fmla="*/ 1047750 w 1185863"/>
                <a:gd name="connsiteY34" fmla="*/ 597693 h 733425"/>
                <a:gd name="connsiteX35" fmla="*/ 985838 w 1185863"/>
                <a:gd name="connsiteY35" fmla="*/ 609600 h 733425"/>
                <a:gd name="connsiteX36" fmla="*/ 866775 w 1185863"/>
                <a:gd name="connsiteY36" fmla="*/ 578643 h 733425"/>
                <a:gd name="connsiteX37" fmla="*/ 785813 w 1185863"/>
                <a:gd name="connsiteY37" fmla="*/ 588168 h 733425"/>
                <a:gd name="connsiteX38" fmla="*/ 792956 w 1185863"/>
                <a:gd name="connsiteY38" fmla="*/ 590550 h 733425"/>
                <a:gd name="connsiteX39" fmla="*/ 733425 w 1185863"/>
                <a:gd name="connsiteY39" fmla="*/ 581025 h 733425"/>
                <a:gd name="connsiteX40" fmla="*/ 692944 w 1185863"/>
                <a:gd name="connsiteY40" fmla="*/ 600075 h 733425"/>
                <a:gd name="connsiteX41" fmla="*/ 695325 w 1185863"/>
                <a:gd name="connsiteY41" fmla="*/ 600075 h 733425"/>
                <a:gd name="connsiteX42" fmla="*/ 645319 w 1185863"/>
                <a:gd name="connsiteY42" fmla="*/ 640556 h 733425"/>
                <a:gd name="connsiteX43" fmla="*/ 559594 w 1185863"/>
                <a:gd name="connsiteY43" fmla="*/ 626268 h 733425"/>
                <a:gd name="connsiteX44" fmla="*/ 454819 w 1185863"/>
                <a:gd name="connsiteY44" fmla="*/ 733425 h 733425"/>
                <a:gd name="connsiteX45" fmla="*/ 400050 w 1185863"/>
                <a:gd name="connsiteY45" fmla="*/ 707231 h 733425"/>
                <a:gd name="connsiteX46" fmla="*/ 335756 w 1185863"/>
                <a:gd name="connsiteY46" fmla="*/ 711993 h 733425"/>
                <a:gd name="connsiteX47" fmla="*/ 300038 w 1185863"/>
                <a:gd name="connsiteY47" fmla="*/ 676275 h 733425"/>
                <a:gd name="connsiteX48" fmla="*/ 216694 w 1185863"/>
                <a:gd name="connsiteY48" fmla="*/ 588168 h 733425"/>
                <a:gd name="connsiteX49" fmla="*/ 140494 w 1185863"/>
                <a:gd name="connsiteY49" fmla="*/ 521493 h 733425"/>
                <a:gd name="connsiteX50" fmla="*/ 76200 w 1185863"/>
                <a:gd name="connsiteY50" fmla="*/ 540543 h 733425"/>
                <a:gd name="connsiteX51" fmla="*/ 0 w 1185863"/>
                <a:gd name="connsiteY51" fmla="*/ 483393 h 733425"/>
                <a:gd name="connsiteX52" fmla="*/ 9525 w 1185863"/>
                <a:gd name="connsiteY52" fmla="*/ 435768 h 733425"/>
                <a:gd name="connsiteX53" fmla="*/ 42863 w 1185863"/>
                <a:gd name="connsiteY53" fmla="*/ 388143 h 733425"/>
                <a:gd name="connsiteX54" fmla="*/ 28575 w 1185863"/>
                <a:gd name="connsiteY54" fmla="*/ 357187 h 733425"/>
                <a:gd name="connsiteX55" fmla="*/ 42863 w 1185863"/>
                <a:gd name="connsiteY55" fmla="*/ 319087 h 733425"/>
                <a:gd name="connsiteX56" fmla="*/ 21431 w 1185863"/>
                <a:gd name="connsiteY56" fmla="*/ 292893 h 733425"/>
                <a:gd name="connsiteX57" fmla="*/ 9525 w 1185863"/>
                <a:gd name="connsiteY57" fmla="*/ 252412 h 733425"/>
                <a:gd name="connsiteX58" fmla="*/ 33338 w 1185863"/>
                <a:gd name="connsiteY58" fmla="*/ 223837 h 733425"/>
                <a:gd name="connsiteX59" fmla="*/ 102394 w 1185863"/>
                <a:gd name="connsiteY59" fmla="*/ 195262 h 733425"/>
                <a:gd name="connsiteX60" fmla="*/ 169069 w 1185863"/>
                <a:gd name="connsiteY60" fmla="*/ 157162 h 733425"/>
                <a:gd name="connsiteX61" fmla="*/ 200025 w 1185863"/>
                <a:gd name="connsiteY61" fmla="*/ 157162 h 733425"/>
                <a:gd name="connsiteX62" fmla="*/ 242888 w 1185863"/>
                <a:gd name="connsiteY62" fmla="*/ 140493 h 733425"/>
                <a:gd name="connsiteX63" fmla="*/ 288131 w 1185863"/>
                <a:gd name="connsiteY63" fmla="*/ 95250 h 733425"/>
                <a:gd name="connsiteX64" fmla="*/ 342900 w 1185863"/>
                <a:gd name="connsiteY64" fmla="*/ 1238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185863" h="733425">
                  <a:moveTo>
                    <a:pt x="342900" y="123825"/>
                  </a:moveTo>
                  <a:lnTo>
                    <a:pt x="392906" y="150018"/>
                  </a:lnTo>
                  <a:lnTo>
                    <a:pt x="407194" y="178593"/>
                  </a:lnTo>
                  <a:lnTo>
                    <a:pt x="423863" y="202406"/>
                  </a:lnTo>
                  <a:lnTo>
                    <a:pt x="461963" y="197643"/>
                  </a:lnTo>
                  <a:lnTo>
                    <a:pt x="481013" y="195262"/>
                  </a:lnTo>
                  <a:lnTo>
                    <a:pt x="483394" y="221456"/>
                  </a:lnTo>
                  <a:lnTo>
                    <a:pt x="490538" y="245268"/>
                  </a:lnTo>
                  <a:lnTo>
                    <a:pt x="542925" y="226218"/>
                  </a:lnTo>
                  <a:lnTo>
                    <a:pt x="597694" y="207168"/>
                  </a:lnTo>
                  <a:lnTo>
                    <a:pt x="638175" y="190500"/>
                  </a:lnTo>
                  <a:cubicBezTo>
                    <a:pt x="672335" y="158779"/>
                    <a:pt x="660790" y="170266"/>
                    <a:pt x="673894" y="157162"/>
                  </a:cubicBezTo>
                  <a:lnTo>
                    <a:pt x="695325" y="135731"/>
                  </a:lnTo>
                  <a:lnTo>
                    <a:pt x="714375" y="100012"/>
                  </a:lnTo>
                  <a:lnTo>
                    <a:pt x="757238" y="80962"/>
                  </a:lnTo>
                  <a:lnTo>
                    <a:pt x="778669" y="42862"/>
                  </a:lnTo>
                  <a:lnTo>
                    <a:pt x="850106" y="0"/>
                  </a:lnTo>
                  <a:lnTo>
                    <a:pt x="876300" y="21431"/>
                  </a:lnTo>
                  <a:lnTo>
                    <a:pt x="900113" y="2381"/>
                  </a:lnTo>
                  <a:lnTo>
                    <a:pt x="945356" y="4762"/>
                  </a:lnTo>
                  <a:lnTo>
                    <a:pt x="957263" y="26193"/>
                  </a:lnTo>
                  <a:lnTo>
                    <a:pt x="985838" y="14287"/>
                  </a:lnTo>
                  <a:lnTo>
                    <a:pt x="983456" y="57150"/>
                  </a:lnTo>
                  <a:lnTo>
                    <a:pt x="1047750" y="54768"/>
                  </a:lnTo>
                  <a:lnTo>
                    <a:pt x="1100138" y="76200"/>
                  </a:lnTo>
                  <a:lnTo>
                    <a:pt x="1104900" y="176212"/>
                  </a:lnTo>
                  <a:lnTo>
                    <a:pt x="1116806" y="257175"/>
                  </a:lnTo>
                  <a:lnTo>
                    <a:pt x="1123950" y="340518"/>
                  </a:lnTo>
                  <a:lnTo>
                    <a:pt x="1135856" y="428625"/>
                  </a:lnTo>
                  <a:cubicBezTo>
                    <a:pt x="1160280" y="487240"/>
                    <a:pt x="1139031" y="485775"/>
                    <a:pt x="1164431" y="485775"/>
                  </a:cubicBezTo>
                  <a:lnTo>
                    <a:pt x="1185863" y="585787"/>
                  </a:lnTo>
                  <a:lnTo>
                    <a:pt x="1166813" y="628650"/>
                  </a:lnTo>
                  <a:lnTo>
                    <a:pt x="1123950" y="614362"/>
                  </a:lnTo>
                  <a:cubicBezTo>
                    <a:pt x="1082839" y="582924"/>
                    <a:pt x="1066482" y="583406"/>
                    <a:pt x="1085850" y="583406"/>
                  </a:cubicBezTo>
                  <a:lnTo>
                    <a:pt x="1047750" y="597693"/>
                  </a:lnTo>
                  <a:cubicBezTo>
                    <a:pt x="979512" y="609879"/>
                    <a:pt x="958498" y="609600"/>
                    <a:pt x="985838" y="609600"/>
                  </a:cubicBezTo>
                  <a:cubicBezTo>
                    <a:pt x="866003" y="580840"/>
                    <a:pt x="866775" y="621840"/>
                    <a:pt x="866775" y="578643"/>
                  </a:cubicBezTo>
                  <a:cubicBezTo>
                    <a:pt x="839788" y="581818"/>
                    <a:pt x="812640" y="583841"/>
                    <a:pt x="785813" y="588168"/>
                  </a:cubicBezTo>
                  <a:cubicBezTo>
                    <a:pt x="783335" y="588568"/>
                    <a:pt x="792956" y="590550"/>
                    <a:pt x="792956" y="590550"/>
                  </a:cubicBezTo>
                  <a:lnTo>
                    <a:pt x="733425" y="581025"/>
                  </a:lnTo>
                  <a:cubicBezTo>
                    <a:pt x="657806" y="611960"/>
                    <a:pt x="666717" y="604446"/>
                    <a:pt x="692944" y="600075"/>
                  </a:cubicBezTo>
                  <a:cubicBezTo>
                    <a:pt x="693727" y="599945"/>
                    <a:pt x="694531" y="600075"/>
                    <a:pt x="695325" y="600075"/>
                  </a:cubicBezTo>
                  <a:cubicBezTo>
                    <a:pt x="644688" y="638656"/>
                    <a:pt x="645319" y="617219"/>
                    <a:pt x="645319" y="640556"/>
                  </a:cubicBezTo>
                  <a:lnTo>
                    <a:pt x="559594" y="626268"/>
                  </a:lnTo>
                  <a:lnTo>
                    <a:pt x="454819" y="733425"/>
                  </a:lnTo>
                  <a:lnTo>
                    <a:pt x="400050" y="707231"/>
                  </a:lnTo>
                  <a:lnTo>
                    <a:pt x="335756" y="711993"/>
                  </a:lnTo>
                  <a:lnTo>
                    <a:pt x="300038" y="676275"/>
                  </a:lnTo>
                  <a:cubicBezTo>
                    <a:pt x="210659" y="589312"/>
                    <a:pt x="175282" y="608878"/>
                    <a:pt x="216694" y="588168"/>
                  </a:cubicBezTo>
                  <a:lnTo>
                    <a:pt x="140494" y="521493"/>
                  </a:lnTo>
                  <a:cubicBezTo>
                    <a:pt x="73056" y="540761"/>
                    <a:pt x="50705" y="540543"/>
                    <a:pt x="76200" y="540543"/>
                  </a:cubicBezTo>
                  <a:lnTo>
                    <a:pt x="0" y="483393"/>
                  </a:lnTo>
                  <a:lnTo>
                    <a:pt x="9525" y="435768"/>
                  </a:lnTo>
                  <a:cubicBezTo>
                    <a:pt x="38917" y="386782"/>
                    <a:pt x="19587" y="388143"/>
                    <a:pt x="42863" y="388143"/>
                  </a:cubicBezTo>
                  <a:cubicBezTo>
                    <a:pt x="28220" y="358858"/>
                    <a:pt x="28575" y="370217"/>
                    <a:pt x="28575" y="357187"/>
                  </a:cubicBezTo>
                  <a:lnTo>
                    <a:pt x="42863" y="319087"/>
                  </a:lnTo>
                  <a:lnTo>
                    <a:pt x="21431" y="292893"/>
                  </a:lnTo>
                  <a:lnTo>
                    <a:pt x="9525" y="252412"/>
                  </a:lnTo>
                  <a:lnTo>
                    <a:pt x="33338" y="223837"/>
                  </a:lnTo>
                  <a:cubicBezTo>
                    <a:pt x="97412" y="194264"/>
                    <a:pt x="72521" y="195262"/>
                    <a:pt x="102394" y="195262"/>
                  </a:cubicBezTo>
                  <a:lnTo>
                    <a:pt x="169069" y="157162"/>
                  </a:lnTo>
                  <a:lnTo>
                    <a:pt x="200025" y="157162"/>
                  </a:lnTo>
                  <a:lnTo>
                    <a:pt x="242888" y="140493"/>
                  </a:lnTo>
                  <a:lnTo>
                    <a:pt x="288131" y="95250"/>
                  </a:lnTo>
                  <a:cubicBezTo>
                    <a:pt x="358578" y="134117"/>
                    <a:pt x="330898" y="133350"/>
                    <a:pt x="342900" y="123825"/>
                  </a:cubicBezTo>
                  <a:close/>
                </a:path>
              </a:pathLst>
            </a:custGeom>
            <a:solidFill>
              <a:srgbClr val="FCFC99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8" name="รูปแบบอิสระ 122">
              <a:extLst>
                <a:ext uri="{FF2B5EF4-FFF2-40B4-BE49-F238E27FC236}">
                  <a16:creationId xmlns:a16="http://schemas.microsoft.com/office/drawing/2014/main" id="{F7784118-BB30-4BF1-93E6-D74647C73FE6}"/>
                </a:ext>
              </a:extLst>
            </p:cNvPr>
            <p:cNvSpPr/>
            <p:nvPr/>
          </p:nvSpPr>
          <p:spPr>
            <a:xfrm>
              <a:off x="3324473" y="4741963"/>
              <a:ext cx="1444684" cy="1732127"/>
            </a:xfrm>
            <a:custGeom>
              <a:avLst/>
              <a:gdLst>
                <a:gd name="connsiteX0" fmla="*/ 1053769 w 1444684"/>
                <a:gd name="connsiteY0" fmla="*/ 0 h 1732127"/>
                <a:gd name="connsiteX1" fmla="*/ 999381 w 1444684"/>
                <a:gd name="connsiteY1" fmla="*/ 47589 h 1732127"/>
                <a:gd name="connsiteX2" fmla="*/ 931396 w 1444684"/>
                <a:gd name="connsiteY2" fmla="*/ 50989 h 1732127"/>
                <a:gd name="connsiteX3" fmla="*/ 883807 w 1444684"/>
                <a:gd name="connsiteY3" fmla="*/ 67985 h 1732127"/>
                <a:gd name="connsiteX4" fmla="*/ 843015 w 1444684"/>
                <a:gd name="connsiteY4" fmla="*/ 132571 h 1732127"/>
                <a:gd name="connsiteX5" fmla="*/ 815821 w 1444684"/>
                <a:gd name="connsiteY5" fmla="*/ 180160 h 1732127"/>
                <a:gd name="connsiteX6" fmla="*/ 802224 w 1444684"/>
                <a:gd name="connsiteY6" fmla="*/ 224351 h 1732127"/>
                <a:gd name="connsiteX7" fmla="*/ 795426 w 1444684"/>
                <a:gd name="connsiteY7" fmla="*/ 258343 h 1732127"/>
                <a:gd name="connsiteX8" fmla="*/ 768232 w 1444684"/>
                <a:gd name="connsiteY8" fmla="*/ 295735 h 1732127"/>
                <a:gd name="connsiteX9" fmla="*/ 724041 w 1444684"/>
                <a:gd name="connsiteY9" fmla="*/ 278739 h 1732127"/>
                <a:gd name="connsiteX10" fmla="*/ 693448 w 1444684"/>
                <a:gd name="connsiteY10" fmla="*/ 282138 h 1732127"/>
                <a:gd name="connsiteX11" fmla="*/ 632262 w 1444684"/>
                <a:gd name="connsiteY11" fmla="*/ 237948 h 1732127"/>
                <a:gd name="connsiteX12" fmla="*/ 540482 w 1444684"/>
                <a:gd name="connsiteY12" fmla="*/ 299134 h 1732127"/>
                <a:gd name="connsiteX13" fmla="*/ 513288 w 1444684"/>
                <a:gd name="connsiteY13" fmla="*/ 326328 h 1732127"/>
                <a:gd name="connsiteX14" fmla="*/ 509888 w 1444684"/>
                <a:gd name="connsiteY14" fmla="*/ 380717 h 1732127"/>
                <a:gd name="connsiteX15" fmla="*/ 428306 w 1444684"/>
                <a:gd name="connsiteY15" fmla="*/ 435105 h 1732127"/>
                <a:gd name="connsiteX16" fmla="*/ 390914 w 1444684"/>
                <a:gd name="connsiteY16" fmla="*/ 475896 h 1732127"/>
                <a:gd name="connsiteX17" fmla="*/ 377317 w 1444684"/>
                <a:gd name="connsiteY17" fmla="*/ 513288 h 1732127"/>
                <a:gd name="connsiteX18" fmla="*/ 373918 w 1444684"/>
                <a:gd name="connsiteY18" fmla="*/ 601668 h 1732127"/>
                <a:gd name="connsiteX19" fmla="*/ 322929 w 1444684"/>
                <a:gd name="connsiteY19" fmla="*/ 656056 h 1732127"/>
                <a:gd name="connsiteX20" fmla="*/ 288937 w 1444684"/>
                <a:gd name="connsiteY20" fmla="*/ 690049 h 1732127"/>
                <a:gd name="connsiteX21" fmla="*/ 248146 w 1444684"/>
                <a:gd name="connsiteY21" fmla="*/ 747836 h 1732127"/>
                <a:gd name="connsiteX22" fmla="*/ 200556 w 1444684"/>
                <a:gd name="connsiteY22" fmla="*/ 741038 h 1732127"/>
                <a:gd name="connsiteX23" fmla="*/ 125772 w 1444684"/>
                <a:gd name="connsiteY23" fmla="*/ 853213 h 1732127"/>
                <a:gd name="connsiteX24" fmla="*/ 74784 w 1444684"/>
                <a:gd name="connsiteY24" fmla="*/ 897404 h 1732127"/>
                <a:gd name="connsiteX25" fmla="*/ 57787 w 1444684"/>
                <a:gd name="connsiteY25" fmla="*/ 921198 h 1732127"/>
                <a:gd name="connsiteX26" fmla="*/ 3399 w 1444684"/>
                <a:gd name="connsiteY26" fmla="*/ 921198 h 1732127"/>
                <a:gd name="connsiteX27" fmla="*/ 0 w 1444684"/>
                <a:gd name="connsiteY27" fmla="*/ 989183 h 1732127"/>
                <a:gd name="connsiteX28" fmla="*/ 0 w 1444684"/>
                <a:gd name="connsiteY28" fmla="*/ 1060568 h 1732127"/>
                <a:gd name="connsiteX29" fmla="*/ 16996 w 1444684"/>
                <a:gd name="connsiteY29" fmla="*/ 1121754 h 1732127"/>
                <a:gd name="connsiteX30" fmla="*/ 37392 w 1444684"/>
                <a:gd name="connsiteY30" fmla="*/ 1145549 h 1732127"/>
                <a:gd name="connsiteX31" fmla="*/ 27194 w 1444684"/>
                <a:gd name="connsiteY31" fmla="*/ 1210135 h 1732127"/>
                <a:gd name="connsiteX32" fmla="*/ 47589 w 1444684"/>
                <a:gd name="connsiteY32" fmla="*/ 1267923 h 1732127"/>
                <a:gd name="connsiteX33" fmla="*/ 74784 w 1444684"/>
                <a:gd name="connsiteY33" fmla="*/ 1312113 h 1732127"/>
                <a:gd name="connsiteX34" fmla="*/ 105377 w 1444684"/>
                <a:gd name="connsiteY34" fmla="*/ 1366501 h 1732127"/>
                <a:gd name="connsiteX35" fmla="*/ 118974 w 1444684"/>
                <a:gd name="connsiteY35" fmla="*/ 1397094 h 1732127"/>
                <a:gd name="connsiteX36" fmla="*/ 78183 w 1444684"/>
                <a:gd name="connsiteY36" fmla="*/ 1458281 h 1732127"/>
                <a:gd name="connsiteX37" fmla="*/ 105377 w 1444684"/>
                <a:gd name="connsiteY37" fmla="*/ 1502471 h 1732127"/>
                <a:gd name="connsiteX38" fmla="*/ 159765 w 1444684"/>
                <a:gd name="connsiteY38" fmla="*/ 1502471 h 1732127"/>
                <a:gd name="connsiteX39" fmla="*/ 244746 w 1444684"/>
                <a:gd name="connsiteY39" fmla="*/ 1539863 h 1732127"/>
                <a:gd name="connsiteX40" fmla="*/ 305933 w 1444684"/>
                <a:gd name="connsiteY40" fmla="*/ 1590852 h 1732127"/>
                <a:gd name="connsiteX41" fmla="*/ 373918 w 1444684"/>
                <a:gd name="connsiteY41" fmla="*/ 1611247 h 1732127"/>
                <a:gd name="connsiteX42" fmla="*/ 421508 w 1444684"/>
                <a:gd name="connsiteY42" fmla="*/ 1682632 h 1732127"/>
                <a:gd name="connsiteX43" fmla="*/ 458899 w 1444684"/>
                <a:gd name="connsiteY43" fmla="*/ 1730221 h 1732127"/>
                <a:gd name="connsiteX44" fmla="*/ 520086 w 1444684"/>
                <a:gd name="connsiteY44" fmla="*/ 1665636 h 1732127"/>
                <a:gd name="connsiteX45" fmla="*/ 588071 w 1444684"/>
                <a:gd name="connsiteY45" fmla="*/ 1604449 h 1732127"/>
                <a:gd name="connsiteX46" fmla="*/ 577873 w 1444684"/>
                <a:gd name="connsiteY46" fmla="*/ 1546662 h 1732127"/>
                <a:gd name="connsiteX47" fmla="*/ 577873 w 1444684"/>
                <a:gd name="connsiteY47" fmla="*/ 1488874 h 1732127"/>
                <a:gd name="connsiteX48" fmla="*/ 577873 w 1444684"/>
                <a:gd name="connsiteY48" fmla="*/ 1390296 h 1732127"/>
                <a:gd name="connsiteX49" fmla="*/ 598269 w 1444684"/>
                <a:gd name="connsiteY49" fmla="*/ 1349505 h 1732127"/>
                <a:gd name="connsiteX50" fmla="*/ 669653 w 1444684"/>
                <a:gd name="connsiteY50" fmla="*/ 1346105 h 1732127"/>
                <a:gd name="connsiteX51" fmla="*/ 737639 w 1444684"/>
                <a:gd name="connsiteY51" fmla="*/ 1349505 h 1732127"/>
                <a:gd name="connsiteX52" fmla="*/ 805624 w 1444684"/>
                <a:gd name="connsiteY52" fmla="*/ 1291717 h 1732127"/>
                <a:gd name="connsiteX53" fmla="*/ 860012 w 1444684"/>
                <a:gd name="connsiteY53" fmla="*/ 1305314 h 1732127"/>
                <a:gd name="connsiteX54" fmla="*/ 938195 w 1444684"/>
                <a:gd name="connsiteY54" fmla="*/ 1267923 h 1732127"/>
                <a:gd name="connsiteX55" fmla="*/ 965389 w 1444684"/>
                <a:gd name="connsiteY55" fmla="*/ 1203337 h 1732127"/>
                <a:gd name="connsiteX56" fmla="*/ 1046971 w 1444684"/>
                <a:gd name="connsiteY56" fmla="*/ 1169344 h 1732127"/>
                <a:gd name="connsiteX57" fmla="*/ 1063967 w 1444684"/>
                <a:gd name="connsiteY57" fmla="*/ 1084363 h 1732127"/>
                <a:gd name="connsiteX58" fmla="*/ 1057169 w 1444684"/>
                <a:gd name="connsiteY58" fmla="*/ 1033374 h 1732127"/>
                <a:gd name="connsiteX59" fmla="*/ 1074165 w 1444684"/>
                <a:gd name="connsiteY59" fmla="*/ 992583 h 1732127"/>
                <a:gd name="connsiteX60" fmla="*/ 1040172 w 1444684"/>
                <a:gd name="connsiteY60" fmla="*/ 917799 h 1732127"/>
                <a:gd name="connsiteX61" fmla="*/ 1114956 w 1444684"/>
                <a:gd name="connsiteY61" fmla="*/ 873609 h 1732127"/>
                <a:gd name="connsiteX62" fmla="*/ 1186340 w 1444684"/>
                <a:gd name="connsiteY62" fmla="*/ 853213 h 1732127"/>
                <a:gd name="connsiteX63" fmla="*/ 1267923 w 1444684"/>
                <a:gd name="connsiteY63" fmla="*/ 819221 h 1732127"/>
                <a:gd name="connsiteX64" fmla="*/ 1318911 w 1444684"/>
                <a:gd name="connsiteY64" fmla="*/ 785228 h 1732127"/>
                <a:gd name="connsiteX65" fmla="*/ 1386897 w 1444684"/>
                <a:gd name="connsiteY65" fmla="*/ 812422 h 1732127"/>
                <a:gd name="connsiteX66" fmla="*/ 1397094 w 1444684"/>
                <a:gd name="connsiteY66" fmla="*/ 788627 h 1732127"/>
                <a:gd name="connsiteX67" fmla="*/ 1410691 w 1444684"/>
                <a:gd name="connsiteY67" fmla="*/ 734239 h 1732127"/>
                <a:gd name="connsiteX68" fmla="*/ 1390296 w 1444684"/>
                <a:gd name="connsiteY68" fmla="*/ 662855 h 1732127"/>
                <a:gd name="connsiteX69" fmla="*/ 1400494 w 1444684"/>
                <a:gd name="connsiteY69" fmla="*/ 656056 h 1732127"/>
                <a:gd name="connsiteX70" fmla="*/ 1400494 w 1444684"/>
                <a:gd name="connsiteY70" fmla="*/ 652657 h 1732127"/>
                <a:gd name="connsiteX71" fmla="*/ 1414091 w 1444684"/>
                <a:gd name="connsiteY71" fmla="*/ 611866 h 1732127"/>
                <a:gd name="connsiteX72" fmla="*/ 1431087 w 1444684"/>
                <a:gd name="connsiteY72" fmla="*/ 598269 h 1732127"/>
                <a:gd name="connsiteX73" fmla="*/ 1407292 w 1444684"/>
                <a:gd name="connsiteY73" fmla="*/ 554079 h 1732127"/>
                <a:gd name="connsiteX74" fmla="*/ 1420889 w 1444684"/>
                <a:gd name="connsiteY74" fmla="*/ 516687 h 1732127"/>
                <a:gd name="connsiteX75" fmla="*/ 1420889 w 1444684"/>
                <a:gd name="connsiteY75" fmla="*/ 486094 h 1732127"/>
                <a:gd name="connsiteX76" fmla="*/ 1444684 w 1444684"/>
                <a:gd name="connsiteY76" fmla="*/ 458899 h 1732127"/>
                <a:gd name="connsiteX77" fmla="*/ 1420889 w 1444684"/>
                <a:gd name="connsiteY77" fmla="*/ 401112 h 1732127"/>
                <a:gd name="connsiteX78" fmla="*/ 1397094 w 1444684"/>
                <a:gd name="connsiteY78" fmla="*/ 350123 h 1732127"/>
                <a:gd name="connsiteX79" fmla="*/ 1407292 w 1444684"/>
                <a:gd name="connsiteY79" fmla="*/ 329728 h 1732127"/>
                <a:gd name="connsiteX80" fmla="*/ 1400494 w 1444684"/>
                <a:gd name="connsiteY80" fmla="*/ 305933 h 1732127"/>
                <a:gd name="connsiteX81" fmla="*/ 1380098 w 1444684"/>
                <a:gd name="connsiteY81" fmla="*/ 316131 h 1732127"/>
                <a:gd name="connsiteX82" fmla="*/ 1305314 w 1444684"/>
                <a:gd name="connsiteY82" fmla="*/ 305933 h 1732127"/>
                <a:gd name="connsiteX83" fmla="*/ 1308714 w 1444684"/>
                <a:gd name="connsiteY83" fmla="*/ 275340 h 1732127"/>
                <a:gd name="connsiteX84" fmla="*/ 1271322 w 1444684"/>
                <a:gd name="connsiteY84" fmla="*/ 275340 h 1732127"/>
                <a:gd name="connsiteX85" fmla="*/ 1278120 w 1444684"/>
                <a:gd name="connsiteY85" fmla="*/ 231149 h 1732127"/>
                <a:gd name="connsiteX86" fmla="*/ 1250926 w 1444684"/>
                <a:gd name="connsiteY86" fmla="*/ 214153 h 1732127"/>
                <a:gd name="connsiteX87" fmla="*/ 1254326 w 1444684"/>
                <a:gd name="connsiteY87" fmla="*/ 180160 h 1732127"/>
                <a:gd name="connsiteX88" fmla="*/ 1206736 w 1444684"/>
                <a:gd name="connsiteY88" fmla="*/ 129172 h 1732127"/>
                <a:gd name="connsiteX89" fmla="*/ 1162546 w 1444684"/>
                <a:gd name="connsiteY89" fmla="*/ 139369 h 1732127"/>
                <a:gd name="connsiteX90" fmla="*/ 1053769 w 1444684"/>
                <a:gd name="connsiteY90" fmla="*/ 0 h 17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1444684" h="1732127">
                  <a:moveTo>
                    <a:pt x="1053769" y="0"/>
                  </a:moveTo>
                  <a:lnTo>
                    <a:pt x="999381" y="47589"/>
                  </a:lnTo>
                  <a:lnTo>
                    <a:pt x="931396" y="50989"/>
                  </a:lnTo>
                  <a:lnTo>
                    <a:pt x="883807" y="67985"/>
                  </a:lnTo>
                  <a:lnTo>
                    <a:pt x="843015" y="132571"/>
                  </a:lnTo>
                  <a:lnTo>
                    <a:pt x="815821" y="180160"/>
                  </a:lnTo>
                  <a:lnTo>
                    <a:pt x="802224" y="224351"/>
                  </a:lnTo>
                  <a:lnTo>
                    <a:pt x="795426" y="258343"/>
                  </a:lnTo>
                  <a:lnTo>
                    <a:pt x="768232" y="295735"/>
                  </a:lnTo>
                  <a:lnTo>
                    <a:pt x="724041" y="278739"/>
                  </a:lnTo>
                  <a:lnTo>
                    <a:pt x="693448" y="282138"/>
                  </a:lnTo>
                  <a:lnTo>
                    <a:pt x="632262" y="237948"/>
                  </a:lnTo>
                  <a:lnTo>
                    <a:pt x="540482" y="299134"/>
                  </a:lnTo>
                  <a:lnTo>
                    <a:pt x="513288" y="326328"/>
                  </a:lnTo>
                  <a:cubicBezTo>
                    <a:pt x="509813" y="378448"/>
                    <a:pt x="509888" y="360283"/>
                    <a:pt x="509888" y="380717"/>
                  </a:cubicBezTo>
                  <a:lnTo>
                    <a:pt x="428306" y="435105"/>
                  </a:lnTo>
                  <a:lnTo>
                    <a:pt x="390914" y="475896"/>
                  </a:lnTo>
                  <a:cubicBezTo>
                    <a:pt x="376896" y="510940"/>
                    <a:pt x="377317" y="497684"/>
                    <a:pt x="377317" y="513288"/>
                  </a:cubicBezTo>
                  <a:lnTo>
                    <a:pt x="373918" y="601668"/>
                  </a:lnTo>
                  <a:lnTo>
                    <a:pt x="322929" y="656056"/>
                  </a:lnTo>
                  <a:cubicBezTo>
                    <a:pt x="280397" y="691500"/>
                    <a:pt x="264439" y="690049"/>
                    <a:pt x="288937" y="690049"/>
                  </a:cubicBezTo>
                  <a:lnTo>
                    <a:pt x="248146" y="747836"/>
                  </a:lnTo>
                  <a:lnTo>
                    <a:pt x="200556" y="741038"/>
                  </a:lnTo>
                  <a:lnTo>
                    <a:pt x="125772" y="853213"/>
                  </a:lnTo>
                  <a:lnTo>
                    <a:pt x="74784" y="897404"/>
                  </a:lnTo>
                  <a:lnTo>
                    <a:pt x="57787" y="921198"/>
                  </a:lnTo>
                  <a:lnTo>
                    <a:pt x="3399" y="921198"/>
                  </a:lnTo>
                  <a:lnTo>
                    <a:pt x="0" y="989183"/>
                  </a:lnTo>
                  <a:lnTo>
                    <a:pt x="0" y="1060568"/>
                  </a:lnTo>
                  <a:lnTo>
                    <a:pt x="16996" y="1121754"/>
                  </a:lnTo>
                  <a:lnTo>
                    <a:pt x="37392" y="1145549"/>
                  </a:lnTo>
                  <a:lnTo>
                    <a:pt x="27194" y="1210135"/>
                  </a:lnTo>
                  <a:lnTo>
                    <a:pt x="47589" y="1267923"/>
                  </a:lnTo>
                  <a:lnTo>
                    <a:pt x="74784" y="1312113"/>
                  </a:lnTo>
                  <a:lnTo>
                    <a:pt x="105377" y="1366501"/>
                  </a:lnTo>
                  <a:lnTo>
                    <a:pt x="118974" y="1397094"/>
                  </a:lnTo>
                  <a:lnTo>
                    <a:pt x="78183" y="1458281"/>
                  </a:lnTo>
                  <a:cubicBezTo>
                    <a:pt x="102515" y="1503469"/>
                    <a:pt x="85248" y="1502471"/>
                    <a:pt x="105377" y="1502471"/>
                  </a:cubicBezTo>
                  <a:lnTo>
                    <a:pt x="159765" y="1502471"/>
                  </a:lnTo>
                  <a:cubicBezTo>
                    <a:pt x="245798" y="1536885"/>
                    <a:pt x="244746" y="1505955"/>
                    <a:pt x="244746" y="1539863"/>
                  </a:cubicBezTo>
                  <a:cubicBezTo>
                    <a:pt x="303701" y="1595349"/>
                    <a:pt x="283829" y="1612956"/>
                    <a:pt x="305933" y="1590852"/>
                  </a:cubicBezTo>
                  <a:lnTo>
                    <a:pt x="373918" y="1611247"/>
                  </a:lnTo>
                  <a:lnTo>
                    <a:pt x="421508" y="1682632"/>
                  </a:lnTo>
                  <a:cubicBezTo>
                    <a:pt x="453326" y="1732127"/>
                    <a:pt x="433243" y="1730221"/>
                    <a:pt x="458899" y="1730221"/>
                  </a:cubicBezTo>
                  <a:cubicBezTo>
                    <a:pt x="514748" y="1663903"/>
                    <a:pt x="485143" y="1665636"/>
                    <a:pt x="520086" y="1665636"/>
                  </a:cubicBezTo>
                  <a:cubicBezTo>
                    <a:pt x="585495" y="1603670"/>
                    <a:pt x="555016" y="1604449"/>
                    <a:pt x="588071" y="1604449"/>
                  </a:cubicBezTo>
                  <a:lnTo>
                    <a:pt x="577873" y="1546662"/>
                  </a:lnTo>
                  <a:cubicBezTo>
                    <a:pt x="574407" y="1487743"/>
                    <a:pt x="555178" y="1488874"/>
                    <a:pt x="577873" y="1488874"/>
                  </a:cubicBezTo>
                  <a:lnTo>
                    <a:pt x="577873" y="1390296"/>
                  </a:lnTo>
                  <a:lnTo>
                    <a:pt x="598269" y="1349505"/>
                  </a:lnTo>
                  <a:lnTo>
                    <a:pt x="669653" y="1346105"/>
                  </a:lnTo>
                  <a:lnTo>
                    <a:pt x="737639" y="1349505"/>
                  </a:lnTo>
                  <a:lnTo>
                    <a:pt x="805624" y="1291717"/>
                  </a:lnTo>
                  <a:cubicBezTo>
                    <a:pt x="858133" y="1309221"/>
                    <a:pt x="843946" y="1321384"/>
                    <a:pt x="860012" y="1305314"/>
                  </a:cubicBezTo>
                  <a:cubicBezTo>
                    <a:pt x="939234" y="1270870"/>
                    <a:pt x="938195" y="1299740"/>
                    <a:pt x="938195" y="1267923"/>
                  </a:cubicBezTo>
                  <a:lnTo>
                    <a:pt x="965389" y="1203337"/>
                  </a:lnTo>
                  <a:cubicBezTo>
                    <a:pt x="1042235" y="1168406"/>
                    <a:pt x="1012790" y="1169344"/>
                    <a:pt x="1046971" y="1169344"/>
                  </a:cubicBezTo>
                  <a:lnTo>
                    <a:pt x="1063967" y="1084363"/>
                  </a:lnTo>
                  <a:lnTo>
                    <a:pt x="1057169" y="1033374"/>
                  </a:lnTo>
                  <a:cubicBezTo>
                    <a:pt x="1075178" y="997354"/>
                    <a:pt x="1074165" y="1012049"/>
                    <a:pt x="1074165" y="992583"/>
                  </a:cubicBezTo>
                  <a:lnTo>
                    <a:pt x="1040172" y="917799"/>
                  </a:lnTo>
                  <a:cubicBezTo>
                    <a:pt x="1112520" y="873013"/>
                    <a:pt x="1083572" y="873609"/>
                    <a:pt x="1114956" y="873609"/>
                  </a:cubicBezTo>
                  <a:lnTo>
                    <a:pt x="1186340" y="853213"/>
                  </a:lnTo>
                  <a:lnTo>
                    <a:pt x="1267923" y="819221"/>
                  </a:lnTo>
                  <a:lnTo>
                    <a:pt x="1318911" y="785228"/>
                  </a:lnTo>
                  <a:lnTo>
                    <a:pt x="1386897" y="812422"/>
                  </a:lnTo>
                  <a:lnTo>
                    <a:pt x="1397094" y="788627"/>
                  </a:lnTo>
                  <a:cubicBezTo>
                    <a:pt x="1412124" y="743536"/>
                    <a:pt x="1410691" y="762168"/>
                    <a:pt x="1410691" y="734239"/>
                  </a:cubicBezTo>
                  <a:cubicBezTo>
                    <a:pt x="1403893" y="710444"/>
                    <a:pt x="1393496" y="687394"/>
                    <a:pt x="1390296" y="662855"/>
                  </a:cubicBezTo>
                  <a:cubicBezTo>
                    <a:pt x="1389768" y="658804"/>
                    <a:pt x="1397605" y="658945"/>
                    <a:pt x="1400494" y="656056"/>
                  </a:cubicBezTo>
                  <a:lnTo>
                    <a:pt x="1400494" y="652657"/>
                  </a:lnTo>
                  <a:cubicBezTo>
                    <a:pt x="1407745" y="612772"/>
                    <a:pt x="1395961" y="620930"/>
                    <a:pt x="1414091" y="611866"/>
                  </a:cubicBezTo>
                  <a:lnTo>
                    <a:pt x="1431087" y="598269"/>
                  </a:lnTo>
                  <a:lnTo>
                    <a:pt x="1407292" y="554079"/>
                  </a:lnTo>
                  <a:lnTo>
                    <a:pt x="1420889" y="516687"/>
                  </a:lnTo>
                  <a:lnTo>
                    <a:pt x="1420889" y="486094"/>
                  </a:lnTo>
                  <a:lnTo>
                    <a:pt x="1444684" y="458899"/>
                  </a:lnTo>
                  <a:lnTo>
                    <a:pt x="1420889" y="401112"/>
                  </a:lnTo>
                  <a:lnTo>
                    <a:pt x="1397094" y="350123"/>
                  </a:lnTo>
                  <a:lnTo>
                    <a:pt x="1407292" y="329728"/>
                  </a:lnTo>
                  <a:lnTo>
                    <a:pt x="1400494" y="305933"/>
                  </a:lnTo>
                  <a:lnTo>
                    <a:pt x="1380098" y="316131"/>
                  </a:lnTo>
                  <a:lnTo>
                    <a:pt x="1305314" y="305933"/>
                  </a:lnTo>
                  <a:lnTo>
                    <a:pt x="1308714" y="275340"/>
                  </a:lnTo>
                  <a:lnTo>
                    <a:pt x="1271322" y="275340"/>
                  </a:lnTo>
                  <a:lnTo>
                    <a:pt x="1278120" y="231149"/>
                  </a:lnTo>
                  <a:lnTo>
                    <a:pt x="1250926" y="214153"/>
                  </a:lnTo>
                  <a:lnTo>
                    <a:pt x="1254326" y="180160"/>
                  </a:lnTo>
                  <a:lnTo>
                    <a:pt x="1206736" y="129172"/>
                  </a:lnTo>
                  <a:lnTo>
                    <a:pt x="1162546" y="139369"/>
                  </a:lnTo>
                  <a:lnTo>
                    <a:pt x="1053769" y="0"/>
                  </a:lnTo>
                  <a:close/>
                </a:path>
              </a:pathLst>
            </a:custGeom>
            <a:solidFill>
              <a:srgbClr val="CCFCC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790590F-E4CD-46C9-AF29-D647A7FFFB64}"/>
              </a:ext>
            </a:extLst>
          </p:cNvPr>
          <p:cNvSpPr txBox="1"/>
          <p:nvPr/>
        </p:nvSpPr>
        <p:spPr>
          <a:xfrm>
            <a:off x="9610347" y="1893531"/>
            <a:ext cx="49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400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ปะทิว</a:t>
            </a:r>
            <a:endParaRPr lang="en-US" sz="1400" b="1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3EA6C4-CCC2-46F1-B102-024D9E8A2A4E}"/>
              </a:ext>
            </a:extLst>
          </p:cNvPr>
          <p:cNvSpPr txBox="1"/>
          <p:nvPr/>
        </p:nvSpPr>
        <p:spPr>
          <a:xfrm>
            <a:off x="8857678" y="1893531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ท่าแซะ</a:t>
            </a:r>
            <a:endParaRPr lang="en-US" sz="1400" b="1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7" name="สี่เหลี่ยมผืนผ้า 10">
            <a:extLst>
              <a:ext uri="{FF2B5EF4-FFF2-40B4-BE49-F238E27FC236}">
                <a16:creationId xmlns:a16="http://schemas.microsoft.com/office/drawing/2014/main" id="{DC81E0F6-1E84-44AB-8B98-60746CFF1592}"/>
              </a:ext>
            </a:extLst>
          </p:cNvPr>
          <p:cNvSpPr/>
          <p:nvPr/>
        </p:nvSpPr>
        <p:spPr>
          <a:xfrm>
            <a:off x="4106172" y="1313504"/>
            <a:ext cx="4153915" cy="230832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th-TH" sz="3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รพ.กลาโหม 1 แห่ง </a:t>
            </a:r>
            <a:r>
              <a:rPr lang="en-US" sz="3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en-US" sz="3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30</a:t>
            </a:r>
            <a:r>
              <a:rPr lang="th-TH" sz="3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เตียง </a:t>
            </a:r>
          </a:p>
          <a:p>
            <a:r>
              <a:rPr lang="th-TH" sz="3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รพ.เอกชน 2 แห่ง 110 เตียง </a:t>
            </a:r>
          </a:p>
          <a:p>
            <a:r>
              <a:rPr lang="th-TH" sz="3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รพ.สธ.</a:t>
            </a:r>
            <a:r>
              <a:rPr lang="en-US" sz="3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th-TH" sz="3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(ระดับ</a:t>
            </a:r>
            <a:r>
              <a:rPr lang="en-US" sz="3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S</a:t>
            </a:r>
            <a:r>
              <a:rPr lang="en-US" sz="3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- </a:t>
            </a:r>
            <a:r>
              <a:rPr lang="en-US" sz="3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  <a:r>
              <a:rPr lang="th-TH" sz="3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) 909 เตียง</a:t>
            </a:r>
            <a:endParaRPr lang="en-US" sz="36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effectLst/>
              <a:latin typeface="CordiaUPC" pitchFamily="34" charset="-34"/>
              <a:cs typeface="+mj-cs"/>
            </a:endParaRPr>
          </a:p>
          <a:p>
            <a:r>
              <a:rPr lang="en-US" sz="3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PCC</a:t>
            </a:r>
            <a:r>
              <a:rPr lang="en-US" sz="3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en-US" sz="3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4</a:t>
            </a:r>
            <a:r>
              <a:rPr lang="en-US" sz="3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th-TH" sz="3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แห่ง 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1CA9A23D-F460-4F81-A20E-B2BE3E3893B6}"/>
              </a:ext>
            </a:extLst>
          </p:cNvPr>
          <p:cNvSpPr txBox="1">
            <a:spLocks/>
          </p:cNvSpPr>
          <p:nvPr/>
        </p:nvSpPr>
        <p:spPr>
          <a:xfrm>
            <a:off x="-8388" y="6335486"/>
            <a:ext cx="12200192" cy="527479"/>
          </a:xfrm>
          <a:prstGeom prst="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rgbClr val="0070C0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63500">
                    <a:srgbClr val="0070C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+mj-cs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sz="28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70C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41D216A3-A028-4A37-8420-1BCD04055E6B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853513"/>
          </a:xfrm>
          <a:prstGeom prst="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rgbClr val="0070C0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635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ทรัพยากรสาธารณสุข</a:t>
            </a: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25FB0-22F1-4091-9974-0C5231953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A4ED843-F2F2-4E51-8964-753FC5DB9A92}"/>
              </a:ext>
            </a:extLst>
          </p:cNvPr>
          <p:cNvSpPr txBox="1"/>
          <p:nvPr/>
        </p:nvSpPr>
        <p:spPr>
          <a:xfrm>
            <a:off x="9063318" y="2732983"/>
            <a:ext cx="420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เมือง</a:t>
            </a:r>
            <a:endParaRPr lang="en-US" sz="1400" b="1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B3EFE8-8A65-4858-A654-67CA844E05F3}"/>
              </a:ext>
            </a:extLst>
          </p:cNvPr>
          <p:cNvSpPr txBox="1"/>
          <p:nvPr/>
        </p:nvSpPr>
        <p:spPr>
          <a:xfrm>
            <a:off x="8644194" y="3455719"/>
            <a:ext cx="386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400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สวี</a:t>
            </a:r>
            <a:endParaRPr lang="en-US" sz="1400" b="1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D16A1D-EB74-4D44-B710-9E62D6F4F584}"/>
              </a:ext>
            </a:extLst>
          </p:cNvPr>
          <p:cNvSpPr txBox="1"/>
          <p:nvPr/>
        </p:nvSpPr>
        <p:spPr>
          <a:xfrm>
            <a:off x="9262650" y="4218431"/>
            <a:ext cx="574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ทุ่งตะโก</a:t>
            </a:r>
            <a:endParaRPr lang="en-US" sz="1400" b="1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61A637-18FC-404C-96B6-D6C6C850FB93}"/>
              </a:ext>
            </a:extLst>
          </p:cNvPr>
          <p:cNvSpPr txBox="1"/>
          <p:nvPr/>
        </p:nvSpPr>
        <p:spPr>
          <a:xfrm>
            <a:off x="8717616" y="4630655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หลังสวน</a:t>
            </a:r>
            <a:endParaRPr lang="en-US" sz="1400" b="1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461763-5C6E-4323-A97E-B6D3C0E97CB9}"/>
              </a:ext>
            </a:extLst>
          </p:cNvPr>
          <p:cNvSpPr txBox="1"/>
          <p:nvPr/>
        </p:nvSpPr>
        <p:spPr>
          <a:xfrm>
            <a:off x="8902839" y="5344241"/>
            <a:ext cx="458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ละแม</a:t>
            </a:r>
            <a:endParaRPr lang="en-US" sz="1400" b="1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4D37B9-01E2-4BB6-B98C-030DC2B453CB}"/>
              </a:ext>
            </a:extLst>
          </p:cNvPr>
          <p:cNvSpPr txBox="1"/>
          <p:nvPr/>
        </p:nvSpPr>
        <p:spPr>
          <a:xfrm>
            <a:off x="7919241" y="5130554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พะโต๊ะ</a:t>
            </a:r>
            <a:endParaRPr lang="en-US" sz="1400" b="1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227950-9372-40A9-A278-3D530D7ADF53}"/>
              </a:ext>
            </a:extLst>
          </p:cNvPr>
          <p:cNvSpPr txBox="1"/>
          <p:nvPr/>
        </p:nvSpPr>
        <p:spPr>
          <a:xfrm>
            <a:off x="7447588" y="3208102"/>
            <a:ext cx="763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ระนอง</a:t>
            </a:r>
            <a:endParaRPr lang="en-US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และ</a:t>
            </a:r>
            <a:endParaRPr lang="en-US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เมียนมาร์</a:t>
            </a:r>
            <a:endParaRPr lang="en-US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1B59A0-D59F-431D-B19B-C90C2B72E2DD}"/>
              </a:ext>
            </a:extLst>
          </p:cNvPr>
          <p:cNvSpPr txBox="1"/>
          <p:nvPr/>
        </p:nvSpPr>
        <p:spPr>
          <a:xfrm>
            <a:off x="10228183" y="3429000"/>
            <a:ext cx="676788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อ่าวไทย</a:t>
            </a:r>
            <a:endParaRPr lang="en-US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1F872E-8975-4F4D-9584-BB11F99EDC0F}"/>
              </a:ext>
            </a:extLst>
          </p:cNvPr>
          <p:cNvSpPr txBox="1"/>
          <p:nvPr/>
        </p:nvSpPr>
        <p:spPr>
          <a:xfrm>
            <a:off x="8351653" y="6014981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สุราษฎร์ธานี</a:t>
            </a:r>
            <a:endParaRPr lang="en-US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89395F-4F32-40B0-B660-5BDFF5558861}"/>
              </a:ext>
            </a:extLst>
          </p:cNvPr>
          <p:cNvSpPr txBox="1"/>
          <p:nvPr/>
        </p:nvSpPr>
        <p:spPr>
          <a:xfrm>
            <a:off x="9321641" y="80243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ประจวบคีรีขันธ์</a:t>
            </a:r>
            <a:endParaRPr lang="en-US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941B121-DFEE-401D-A47B-04654E9E4D22}"/>
              </a:ext>
            </a:extLst>
          </p:cNvPr>
          <p:cNvSpPr/>
          <p:nvPr/>
        </p:nvSpPr>
        <p:spPr>
          <a:xfrm>
            <a:off x="9859257" y="1650450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8CFC80F-6636-40BA-9B7F-AC8BD9B0DCD9}"/>
              </a:ext>
            </a:extLst>
          </p:cNvPr>
          <p:cNvSpPr/>
          <p:nvPr/>
        </p:nvSpPr>
        <p:spPr>
          <a:xfrm>
            <a:off x="8566499" y="2828745"/>
            <a:ext cx="508730" cy="3693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3C3A02D-4DFC-495B-BA3B-241B6A6E1C38}"/>
              </a:ext>
            </a:extLst>
          </p:cNvPr>
          <p:cNvSpPr/>
          <p:nvPr/>
        </p:nvSpPr>
        <p:spPr>
          <a:xfrm>
            <a:off x="9066136" y="2992279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D4E4830-2460-49A2-9DA0-6DB6C229988D}"/>
              </a:ext>
            </a:extLst>
          </p:cNvPr>
          <p:cNvSpPr/>
          <p:nvPr/>
        </p:nvSpPr>
        <p:spPr>
          <a:xfrm>
            <a:off x="9807617" y="1275950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941503E-5F52-4B15-9964-F13C1E788070}"/>
              </a:ext>
            </a:extLst>
          </p:cNvPr>
          <p:cNvSpPr/>
          <p:nvPr/>
        </p:nvSpPr>
        <p:spPr>
          <a:xfrm>
            <a:off x="8879348" y="1560238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7DC9997-A275-43C1-8E2A-5EA35FEDE9A7}"/>
              </a:ext>
            </a:extLst>
          </p:cNvPr>
          <p:cNvSpPr/>
          <p:nvPr/>
        </p:nvSpPr>
        <p:spPr>
          <a:xfrm>
            <a:off x="8564484" y="3724752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6A1BAB3-92F4-4398-8529-054F509D6BA6}"/>
              </a:ext>
            </a:extLst>
          </p:cNvPr>
          <p:cNvSpPr/>
          <p:nvPr/>
        </p:nvSpPr>
        <p:spPr>
          <a:xfrm>
            <a:off x="8727027" y="4235940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3665FD4-F559-4FD8-8FA8-1F261697F578}"/>
              </a:ext>
            </a:extLst>
          </p:cNvPr>
          <p:cNvSpPr/>
          <p:nvPr/>
        </p:nvSpPr>
        <p:spPr>
          <a:xfrm>
            <a:off x="8391456" y="4836437"/>
            <a:ext cx="683773" cy="3693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M2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7EFF567-E37F-4397-B589-EB12A6484B34}"/>
              </a:ext>
            </a:extLst>
          </p:cNvPr>
          <p:cNvSpPr/>
          <p:nvPr/>
        </p:nvSpPr>
        <p:spPr>
          <a:xfrm>
            <a:off x="9073358" y="4920635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C683E7C-F058-4EC8-8BA3-5BDCB9D0CC93}"/>
              </a:ext>
            </a:extLst>
          </p:cNvPr>
          <p:cNvSpPr/>
          <p:nvPr/>
        </p:nvSpPr>
        <p:spPr>
          <a:xfrm>
            <a:off x="8511953" y="5516969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A414EEE-E811-4A0E-9916-FEF226ECDBD8}"/>
              </a:ext>
            </a:extLst>
          </p:cNvPr>
          <p:cNvSpPr/>
          <p:nvPr/>
        </p:nvSpPr>
        <p:spPr>
          <a:xfrm>
            <a:off x="7694594" y="5389664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</p:spTree>
    <p:extLst>
      <p:ext uri="{BB962C8B-B14F-4D97-AF65-F5344CB8AC3E}">
        <p14:creationId xmlns:p14="http://schemas.microsoft.com/office/powerpoint/2010/main" val="4291392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80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Angsana New</vt:lpstr>
      <vt:lpstr>Arial</vt:lpstr>
      <vt:lpstr>Calibri</vt:lpstr>
      <vt:lpstr>Calibri Light</vt:lpstr>
      <vt:lpstr>CordiaUPC</vt:lpstr>
      <vt:lpstr>TH SarabunPSK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</dc:creator>
  <cp:lastModifiedBy>Duo</cp:lastModifiedBy>
  <cp:revision>18</cp:revision>
  <dcterms:created xsi:type="dcterms:W3CDTF">2019-02-25T12:27:14Z</dcterms:created>
  <dcterms:modified xsi:type="dcterms:W3CDTF">2019-02-25T14:56:26Z</dcterms:modified>
</cp:coreProperties>
</file>