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D3F"/>
    <a:srgbClr val="00BD3D"/>
    <a:srgbClr val="3D9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48971835717684E-2"/>
          <c:y val="0.30184916079041346"/>
          <c:w val="0.88658259609731438"/>
          <c:h val="0.5130617336879441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หญิง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79</c:v>
                </c:pt>
                <c:pt idx="1">
                  <c:v>79</c:v>
                </c:pt>
                <c:pt idx="2">
                  <c:v>80</c:v>
                </c:pt>
                <c:pt idx="3">
                  <c:v>79</c:v>
                </c:pt>
                <c:pt idx="4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C8-4AB9-9F2A-3EDC3255BA8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ชาย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73</c:v>
                </c:pt>
                <c:pt idx="1">
                  <c:v>72</c:v>
                </c:pt>
                <c:pt idx="2">
                  <c:v>73</c:v>
                </c:pt>
                <c:pt idx="3">
                  <c:v>73</c:v>
                </c:pt>
                <c:pt idx="4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C8-4AB9-9F2A-3EDC3255BA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86302336"/>
        <c:axId val="499233536"/>
      </c:lineChart>
      <c:catAx>
        <c:axId val="386302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-2700000" vert="horz"/>
          <a:lstStyle/>
          <a:p>
            <a:pPr>
              <a:defRPr sz="2000"/>
            </a:pPr>
            <a:endParaRPr lang="en-US"/>
          </a:p>
        </c:txPr>
        <c:crossAx val="499233536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499233536"/>
        <c:scaling>
          <c:orientation val="minMax"/>
          <c:min val="67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600"/>
            </a:pPr>
            <a:endParaRPr lang="en-US"/>
          </a:p>
        </c:txPr>
        <c:crossAx val="3863023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241825662345986"/>
          <c:y val="0.22365801658893977"/>
          <c:w val="0.21350783779874391"/>
          <c:h val="0.1464352390756523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0.05529</cdr:x>
      <cdr:y>0.19277</cdr:y>
    </cdr:from>
    <cdr:to>
      <cdr:x>0.17504</cdr:x>
      <cdr:y>0.28677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79182" y="928048"/>
          <a:ext cx="821252" cy="45254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27432" tIns="41148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th-TH" sz="2000" b="1" i="0" u="none" strike="noStrike" baseline="0" dirty="0">
              <a:solidFill>
                <a:schemeClr val="tx1"/>
              </a:solidFill>
              <a:latin typeface="TH Niramit AS" pitchFamily="2" charset="-34"/>
              <a:cs typeface="TH Niramit AS" pitchFamily="2" charset="-34"/>
            </a:rPr>
            <a:t>อายุ(ปี)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B546-E93B-477E-AF0B-BFACAF404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66DAA-FE3D-4588-9DBB-924BDBC73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CF269-AB99-495F-8AF4-E8A36368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F3BF-8EF5-4A01-949F-23AB1415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FDC9-2C04-4A14-9F04-7244AB39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9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B289-5D4E-4718-9FE0-DC1E6D17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DD205-13EF-47E6-B083-7B99461F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53EB5-EE03-402A-895E-CB87C441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2EE83-73B4-4A8B-B654-F7989B35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F65D9-7638-4A84-A6B3-A18DEC9D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6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26072-3D45-4B2E-91A0-701E0CE10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EC534-ADAB-47BD-B8DE-09B767ACF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B9AF-1A67-4A7E-9675-F7DC3E5D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7B373-0F85-4B19-A74D-50C3C6FA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A3E71-0D95-47E0-A1C4-9072BF98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9AF3-1114-44F1-AE8A-2F718809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841F-688B-4FCA-9DD7-3780B46A1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998D1-60B0-4294-8C54-CDB86387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6C4F0-D146-4D01-AFEE-3B600E62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0571B-046B-47EF-9CE8-C9FA117E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0A6E-502D-468E-B24F-FFD8AC34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4604E-A55E-4CA3-A371-F78F675A1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BBD67-9F6A-451B-9E22-8D5FF91B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88B2-B3B0-4560-B32B-ADFC59F2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AB8F6-771C-4194-A396-F93EF6B1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E52E-20D1-4F5F-8D00-93E4CE14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E937-A89A-4864-A1B7-17811B8B2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A2330-18F5-44CB-8F43-94F2CBE7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D487A-6817-4D68-A575-F8ADD132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965FB-AB86-458B-B682-6B2F021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0496C-1E5B-4FF7-9DC3-C4BF1489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A463-D82C-4D60-8F74-9805CC7A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F5138-D381-4E10-94DD-3C1ACAD1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D6EA9-B652-4AFB-894B-7DFE1D3C5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2D2F0-6897-4981-A805-B5B59EDD4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6B3A7-4ED6-46D1-82C0-2712CC020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2DF80-5F28-4EBE-9073-AC0DFE38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1A788-7D13-4979-B083-1767FBBB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6E0-BA56-438B-854B-F503842D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1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2C1C-2A90-4C42-9513-C42516D6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2C5AF-6D49-4884-99F6-2C77404F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873A3-0AC5-409C-AF61-62912728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A05BD-14CE-4723-9D83-5198A033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5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0B12B-D89A-4858-AA0D-E9335252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E3046-F52C-4D61-B680-073979D4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07536-58C9-47C4-98BD-E9196310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2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DC44-86AA-4F6F-B7B9-8B6EFAD4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0F1C-183C-42E5-A8F5-B59C4190B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DDF8C-F60A-49DB-BBFE-1A0E15A94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4967B-ACC2-4696-AE72-17504279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E54C-EB50-4FDC-9498-870411EE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36833-500D-430B-8699-9C8D2855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5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C77F-F5A7-43F7-873B-A9AF73D6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DCC65-ECAB-4D47-8941-8D1FA51B0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A8DAE-7952-4986-9749-A5807630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8048D-F57E-4A01-96AD-AA46E21F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5DD-0BC9-4649-9053-F42BCE3E422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83AAA-6CB7-4097-BD9B-43BA02C2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C327-09FE-4833-A697-1F419DF8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6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32028-A938-48E8-81B1-483866E8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C87EB-6392-4ADD-9753-A6155F87C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F9D5-F3AB-499A-8E67-15561FBCC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A5DD-0BC9-4649-9053-F42BCE3E422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0120-6A33-47E4-BD99-FEA1D3B44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AD1F-3C39-4C08-86C4-314945594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5561-DFD4-4708-A0E5-520FA006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038BF650-73F3-40F3-B7B1-AF32E28A863F}"/>
              </a:ext>
            </a:extLst>
          </p:cNvPr>
          <p:cNvPicPr/>
          <p:nvPr/>
        </p:nvPicPr>
        <p:blipFill>
          <a:blip r:embed="rId2"/>
          <a:srcRect l="51264" t="16667" b="21795"/>
          <a:stretch>
            <a:fillRect/>
          </a:stretch>
        </p:blipFill>
        <p:spPr bwMode="auto">
          <a:xfrm>
            <a:off x="1075779" y="1711907"/>
            <a:ext cx="3972082" cy="4253451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rgbClr val="92D050"/>
              </a:gs>
              <a:gs pos="100000">
                <a:srgbClr val="00B050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ADF5-D39A-4711-80E0-52FEC589E5AF}"/>
              </a:ext>
            </a:extLst>
          </p:cNvPr>
          <p:cNvSpPr txBox="1"/>
          <p:nvPr/>
        </p:nvSpPr>
        <p:spPr>
          <a:xfrm>
            <a:off x="1327578" y="149575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0ED4651-9E06-47FC-B515-56A4728B7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76" y="1144617"/>
            <a:ext cx="3972081" cy="9292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BAEE089-9E3A-4970-90A9-9C819E44F091}"/>
              </a:ext>
            </a:extLst>
          </p:cNvPr>
          <p:cNvSpPr txBox="1"/>
          <p:nvPr/>
        </p:nvSpPr>
        <p:spPr>
          <a:xfrm>
            <a:off x="1778822" y="1259716"/>
            <a:ext cx="225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ปิรามิดประชากร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2E411E-E896-4EF4-9799-CAF8CC724A0B}"/>
              </a:ext>
            </a:extLst>
          </p:cNvPr>
          <p:cNvSpPr/>
          <p:nvPr/>
        </p:nvSpPr>
        <p:spPr>
          <a:xfrm>
            <a:off x="1057115" y="5932932"/>
            <a:ext cx="3972082" cy="3073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ประชากร    ชาย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252,415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คน  หญิง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257,235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คน  </a:t>
            </a: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id="{43B7FEC5-E4EA-43EC-9775-FEADE6068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10546"/>
              </p:ext>
            </p:extLst>
          </p:nvPr>
        </p:nvGraphicFramePr>
        <p:xfrm>
          <a:off x="6354247" y="1838987"/>
          <a:ext cx="4761974" cy="3024927"/>
        </p:xfrm>
        <a:graphic>
          <a:graphicData uri="http://schemas.openxmlformats.org/drawingml/2006/table">
            <a:tbl>
              <a:tblPr/>
              <a:tblGrid>
                <a:gridCol w="209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255B57B-23A7-4A21-80B2-91F6ECC6729B}"/>
              </a:ext>
            </a:extLst>
          </p:cNvPr>
          <p:cNvSpPr txBox="1"/>
          <p:nvPr/>
        </p:nvSpPr>
        <p:spPr>
          <a:xfrm>
            <a:off x="6354246" y="4937728"/>
            <a:ext cx="4761973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5D87FD-8274-41DC-8E8A-70463C1DEA34}"/>
              </a:ext>
            </a:extLst>
          </p:cNvPr>
          <p:cNvSpPr txBox="1"/>
          <p:nvPr/>
        </p:nvSpPr>
        <p:spPr>
          <a:xfrm>
            <a:off x="9622066" y="6314908"/>
            <a:ext cx="2597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>
                <a:solidFill>
                  <a:srgbClr val="00BD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สาธารณสุขจังหวัดชุมพร</a:t>
            </a:r>
            <a:endParaRPr lang="en-US" sz="2800" dirty="0">
              <a:solidFill>
                <a:srgbClr val="00BD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E9B830C-CDBB-429A-A816-207287CC7458}"/>
              </a:ext>
            </a:extLst>
          </p:cNvPr>
          <p:cNvSpPr/>
          <p:nvPr/>
        </p:nvSpPr>
        <p:spPr>
          <a:xfrm>
            <a:off x="5019864" y="1721238"/>
            <a:ext cx="111972" cy="4253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E4D1DCD-EA53-4BD0-B394-601BEAFB0249}"/>
              </a:ext>
            </a:extLst>
          </p:cNvPr>
          <p:cNvSpPr/>
          <p:nvPr/>
        </p:nvSpPr>
        <p:spPr>
          <a:xfrm>
            <a:off x="973134" y="1602384"/>
            <a:ext cx="111972" cy="4253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96ABE56-2445-4747-B505-3083EA4B5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6494" y="2303509"/>
            <a:ext cx="3825904" cy="420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0DE04F7-687B-45F3-9A2F-CA86B73A0B06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rgbClr val="92D050"/>
              </a:gs>
              <a:gs pos="100000">
                <a:srgbClr val="00B050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2503347" cy="745218"/>
          </a:xfrm>
        </p:spPr>
        <p:txBody>
          <a:bodyPr/>
          <a:lstStyle/>
          <a:p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สถานะสุขภาพ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574B0-0E6E-4B55-AB64-29BF9A1E6422}"/>
              </a:ext>
            </a:extLst>
          </p:cNvPr>
          <p:cNvSpPr txBox="1"/>
          <p:nvPr/>
        </p:nvSpPr>
        <p:spPr>
          <a:xfrm>
            <a:off x="0" y="6457890"/>
            <a:ext cx="12200192" cy="400110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CordiaUPC" pitchFamily="34" charset="-34"/>
              </a:rPr>
              <a:t>     </a:t>
            </a:r>
            <a:r>
              <a:rPr lang="th-T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+mj-cs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A3FC1-8079-447E-A3A9-71F6C2108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76" y="1144617"/>
            <a:ext cx="4252004" cy="10107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537457" y="1286100"/>
            <a:ext cx="3201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cs typeface="+mj-cs"/>
              </a:rPr>
              <a:t>อายุคาดเฉลี่ยเมื่อแรกเกิด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884C8960-F0AE-40DD-8DA9-44111B43C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61621"/>
              </p:ext>
            </p:extLst>
          </p:nvPr>
        </p:nvGraphicFramePr>
        <p:xfrm>
          <a:off x="960607" y="1377053"/>
          <a:ext cx="5143536" cy="4814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6D2A92F-F843-4006-87C8-C6B47BAD6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31" y="1144617"/>
            <a:ext cx="5037053" cy="14866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DC2327-7975-4D5C-9EAE-07977922171F}"/>
              </a:ext>
            </a:extLst>
          </p:cNvPr>
          <p:cNvSpPr txBox="1"/>
          <p:nvPr/>
        </p:nvSpPr>
        <p:spPr>
          <a:xfrm>
            <a:off x="7851764" y="1250417"/>
            <a:ext cx="2472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LE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จังหวัดชุมพร 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+mj-cs"/>
            </a:endParaRPr>
          </a:p>
          <a:p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ปี 2560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=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76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+mj-cs"/>
              </a:rPr>
              <a:t>ปี</a:t>
            </a: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112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Angsana New</vt:lpstr>
      <vt:lpstr>Arial</vt:lpstr>
      <vt:lpstr>Calibri</vt:lpstr>
      <vt:lpstr>Calibri Light</vt:lpstr>
      <vt:lpstr>CordiaUPC</vt:lpstr>
      <vt:lpstr>Tahoma</vt:lpstr>
      <vt:lpstr>TH Niramit AS</vt:lpstr>
      <vt:lpstr>Wingdings</vt:lpstr>
      <vt:lpstr>Office Theme</vt:lpstr>
      <vt:lpstr>PowerPoint Presentation</vt:lpstr>
      <vt:lpstr>สถานะสุขภาพ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</dc:creator>
  <cp:lastModifiedBy>Duo</cp:lastModifiedBy>
  <cp:revision>8</cp:revision>
  <dcterms:created xsi:type="dcterms:W3CDTF">2019-02-25T15:34:16Z</dcterms:created>
  <dcterms:modified xsi:type="dcterms:W3CDTF">2019-02-25T16:44:27Z</dcterms:modified>
</cp:coreProperties>
</file>