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338" r:id="rId2"/>
    <p:sldId id="333" r:id="rId3"/>
    <p:sldId id="316" r:id="rId4"/>
    <p:sldId id="326" r:id="rId5"/>
    <p:sldId id="330" r:id="rId6"/>
    <p:sldId id="336" r:id="rId7"/>
    <p:sldId id="337" r:id="rId8"/>
    <p:sldId id="334" r:id="rId9"/>
    <p:sldId id="335" r:id="rId10"/>
    <p:sldId id="328" r:id="rId11"/>
    <p:sldId id="332" r:id="rId12"/>
  </p:sldIdLst>
  <p:sldSz cx="9144000" cy="6858000" type="screen4x3"/>
  <p:notesSz cx="6735763" cy="98663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8"/>
    <a:srgbClr val="FFFC00"/>
    <a:srgbClr val="FFFF99"/>
    <a:srgbClr val="FFFF00"/>
    <a:srgbClr val="FFFF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36" autoAdjust="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83C68-5392-4900-84CE-4BD21EDB89E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5E210CE-C2D0-47A4-85B3-CD44DB4F7CDD}">
      <dgm:prSet custT="1"/>
      <dgm:spPr>
        <a:solidFill>
          <a:srgbClr val="FFFF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n-US" sz="2400" b="1" dirty="0" err="1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Realtime</a:t>
          </a:r>
          <a:r>
            <a:rPr lang="en-US" sz="24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 </a:t>
          </a:r>
          <a:r>
            <a:rPr lang="th-TH" sz="24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คือระบบที่สามารถรายงานผลได้ทันที และตลอดเวลา</a:t>
          </a:r>
          <a:endParaRPr lang="th-TH" sz="24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2C70833-E39B-4AC3-AFDC-157BA960927D}" type="parTrans" cxnId="{028A09CF-5F5D-4A5D-B8B5-2868026AA1D0}">
      <dgm:prSet/>
      <dgm:spPr/>
      <dgm:t>
        <a:bodyPr/>
        <a:lstStyle/>
        <a:p>
          <a:endParaRPr lang="th-TH" sz="1400"/>
        </a:p>
      </dgm:t>
    </dgm:pt>
    <dgm:pt modelId="{E822139C-B648-4C26-AA9D-01B3EBF015A1}" type="sibTrans" cxnId="{028A09CF-5F5D-4A5D-B8B5-2868026AA1D0}">
      <dgm:prSet/>
      <dgm:spPr>
        <a:ln>
          <a:solidFill>
            <a:srgbClr val="FFC000"/>
          </a:solidFill>
        </a:ln>
      </dgm:spPr>
      <dgm:t>
        <a:bodyPr/>
        <a:lstStyle/>
        <a:p>
          <a:endParaRPr lang="th-TH" sz="1400"/>
        </a:p>
      </dgm:t>
    </dgm:pt>
    <dgm:pt modelId="{C031988C-3B62-430C-B23E-1543785EB7AC}">
      <dgm:prSet custT="1"/>
      <dgm:spPr>
        <a:solidFill>
          <a:srgbClr val="FFFF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th-TH" sz="2400" b="1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ดูเมื่อไหร่ก็ได้ (ทุกที่ทีมี </a:t>
          </a:r>
          <a:r>
            <a:rPr lang="en-US" sz="2400" b="1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INTERNET)</a:t>
          </a:r>
          <a:endParaRPr lang="th-TH" sz="24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0C36C05-BFDB-46D6-8887-2AF1C0A0C380}" type="parTrans" cxnId="{C009B47A-8E79-40A5-B7B6-1D4046DC4111}">
      <dgm:prSet/>
      <dgm:spPr/>
      <dgm:t>
        <a:bodyPr/>
        <a:lstStyle/>
        <a:p>
          <a:endParaRPr lang="th-TH" sz="1400"/>
        </a:p>
      </dgm:t>
    </dgm:pt>
    <dgm:pt modelId="{C03FD77F-3D65-4C7D-9F86-A7DEE903A4D6}" type="sibTrans" cxnId="{C009B47A-8E79-40A5-B7B6-1D4046DC4111}">
      <dgm:prSet/>
      <dgm:spPr/>
      <dgm:t>
        <a:bodyPr/>
        <a:lstStyle/>
        <a:p>
          <a:endParaRPr lang="th-TH" sz="1400"/>
        </a:p>
      </dgm:t>
    </dgm:pt>
    <dgm:pt modelId="{4713E7A2-8562-489D-8372-8D1BA62B6E5C}">
      <dgm:prSet custT="1"/>
      <dgm:spPr>
        <a:solidFill>
          <a:srgbClr val="FFFF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th-TH" sz="24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ข้อมูลเป็นปัจจุบัน มีความครบถ้วน ถูกต้อง เชื่อถือได้</a:t>
          </a:r>
          <a:endParaRPr lang="th-TH" sz="24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02B70C0-5BE3-447A-99FF-CDC13C6EF5C0}" type="parTrans" cxnId="{37F4D1D4-5D9D-42C3-A439-B94DB7DC840E}">
      <dgm:prSet/>
      <dgm:spPr/>
      <dgm:t>
        <a:bodyPr/>
        <a:lstStyle/>
        <a:p>
          <a:endParaRPr lang="th-TH" sz="1400"/>
        </a:p>
      </dgm:t>
    </dgm:pt>
    <dgm:pt modelId="{695C1EB5-77D0-409A-B40A-FA3142F0E8C1}" type="sibTrans" cxnId="{37F4D1D4-5D9D-42C3-A439-B94DB7DC840E}">
      <dgm:prSet/>
      <dgm:spPr/>
      <dgm:t>
        <a:bodyPr/>
        <a:lstStyle/>
        <a:p>
          <a:endParaRPr lang="th-TH" sz="1400"/>
        </a:p>
      </dgm:t>
    </dgm:pt>
    <dgm:pt modelId="{3EE20AD1-174C-4A2C-A405-92999A2D85ED}">
      <dgm:prSet custT="1"/>
      <dgm:spPr>
        <a:solidFill>
          <a:srgbClr val="FFFF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th-TH" sz="24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ใช้ได้หลายอุปกรณ์ </a:t>
          </a:r>
          <a:r>
            <a:rPr lang="en-US" sz="24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(</a:t>
          </a:r>
          <a:r>
            <a:rPr lang="en-US" sz="2400" b="1" dirty="0" err="1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iphone</a:t>
          </a:r>
          <a:r>
            <a:rPr lang="en-US" sz="24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</a:t>
          </a:r>
          <a:r>
            <a:rPr lang="en-US" sz="2400" b="1" dirty="0" err="1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ipad</a:t>
          </a:r>
          <a:r>
            <a:rPr lang="en-US" sz="24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</a:t>
          </a:r>
          <a:r>
            <a:rPr lang="en-US" sz="2400" b="1" dirty="0" err="1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andriod</a:t>
          </a:r>
          <a:r>
            <a:rPr lang="en-US" sz="24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)</a:t>
          </a:r>
          <a:endParaRPr lang="th-TH" sz="24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B73DC2DE-0984-4419-AD38-3461CAD3B195}" type="parTrans" cxnId="{F8A19194-3B98-46E8-8A62-349146CA928D}">
      <dgm:prSet/>
      <dgm:spPr/>
      <dgm:t>
        <a:bodyPr/>
        <a:lstStyle/>
        <a:p>
          <a:endParaRPr lang="th-TH" sz="1400"/>
        </a:p>
      </dgm:t>
    </dgm:pt>
    <dgm:pt modelId="{C2819E7E-8194-4EB4-9EE1-E0FA2BBBF559}" type="sibTrans" cxnId="{F8A19194-3B98-46E8-8A62-349146CA928D}">
      <dgm:prSet/>
      <dgm:spPr/>
      <dgm:t>
        <a:bodyPr/>
        <a:lstStyle/>
        <a:p>
          <a:endParaRPr lang="th-TH" sz="1400"/>
        </a:p>
      </dgm:t>
    </dgm:pt>
    <dgm:pt modelId="{47685256-CD68-4CB4-BE25-9FCEF3D3C813}" type="pres">
      <dgm:prSet presAssocID="{FCF83C68-5392-4900-84CE-4BD21EDB89EE}" presName="Name0" presStyleCnt="0">
        <dgm:presLayoutVars>
          <dgm:chMax val="7"/>
          <dgm:chPref val="7"/>
          <dgm:dir/>
        </dgm:presLayoutVars>
      </dgm:prSet>
      <dgm:spPr/>
    </dgm:pt>
    <dgm:pt modelId="{A5F59F37-A505-4279-9009-E1BC8F0C3AEC}" type="pres">
      <dgm:prSet presAssocID="{FCF83C68-5392-4900-84CE-4BD21EDB89EE}" presName="Name1" presStyleCnt="0"/>
      <dgm:spPr/>
    </dgm:pt>
    <dgm:pt modelId="{76D04136-E169-4732-9A7E-C11FE2D99DE7}" type="pres">
      <dgm:prSet presAssocID="{FCF83C68-5392-4900-84CE-4BD21EDB89EE}" presName="cycle" presStyleCnt="0"/>
      <dgm:spPr/>
    </dgm:pt>
    <dgm:pt modelId="{0583A3E0-114A-43FA-B45B-90FAFF6365D6}" type="pres">
      <dgm:prSet presAssocID="{FCF83C68-5392-4900-84CE-4BD21EDB89EE}" presName="srcNode" presStyleLbl="node1" presStyleIdx="0" presStyleCnt="4"/>
      <dgm:spPr/>
    </dgm:pt>
    <dgm:pt modelId="{F7F58B56-8B59-4DD9-9073-6BB90A1C45C7}" type="pres">
      <dgm:prSet presAssocID="{FCF83C68-5392-4900-84CE-4BD21EDB89EE}" presName="conn" presStyleLbl="parChTrans1D2" presStyleIdx="0" presStyleCnt="1"/>
      <dgm:spPr/>
    </dgm:pt>
    <dgm:pt modelId="{9BBB0DD2-C760-4DE1-9D90-02FE173023C3}" type="pres">
      <dgm:prSet presAssocID="{FCF83C68-5392-4900-84CE-4BD21EDB89EE}" presName="extraNode" presStyleLbl="node1" presStyleIdx="0" presStyleCnt="4"/>
      <dgm:spPr/>
    </dgm:pt>
    <dgm:pt modelId="{4B07D78E-5DA6-4F46-8E76-C5246FB3FCA3}" type="pres">
      <dgm:prSet presAssocID="{FCF83C68-5392-4900-84CE-4BD21EDB89EE}" presName="dstNode" presStyleLbl="node1" presStyleIdx="0" presStyleCnt="4"/>
      <dgm:spPr/>
    </dgm:pt>
    <dgm:pt modelId="{A71E8FBC-8EFB-46C3-8D67-C7D9E462264B}" type="pres">
      <dgm:prSet presAssocID="{C5E210CE-C2D0-47A4-85B3-CD44DB4F7CDD}" presName="text_1" presStyleLbl="node1" presStyleIdx="0" presStyleCnt="4">
        <dgm:presLayoutVars>
          <dgm:bulletEnabled val="1"/>
        </dgm:presLayoutVars>
      </dgm:prSet>
      <dgm:spPr/>
    </dgm:pt>
    <dgm:pt modelId="{0F83BA82-4384-46B9-8FED-798341ABD741}" type="pres">
      <dgm:prSet presAssocID="{C5E210CE-C2D0-47A4-85B3-CD44DB4F7CDD}" presName="accent_1" presStyleCnt="0"/>
      <dgm:spPr/>
    </dgm:pt>
    <dgm:pt modelId="{96E1EC6C-4422-4C6F-81B4-BA91A99308BB}" type="pres">
      <dgm:prSet presAssocID="{C5E210CE-C2D0-47A4-85B3-CD44DB4F7CDD}" presName="accentRepeatNode" presStyleLbl="solidFgAcc1" presStyleIdx="0" presStyleCnt="4"/>
      <dgm:spPr>
        <a:ln>
          <a:solidFill>
            <a:srgbClr val="FFC000"/>
          </a:solidFill>
        </a:ln>
      </dgm:spPr>
    </dgm:pt>
    <dgm:pt modelId="{2E864685-AB05-49CB-A8F7-79CC95167391}" type="pres">
      <dgm:prSet presAssocID="{C031988C-3B62-430C-B23E-1543785EB7AC}" presName="text_2" presStyleLbl="node1" presStyleIdx="1" presStyleCnt="4">
        <dgm:presLayoutVars>
          <dgm:bulletEnabled val="1"/>
        </dgm:presLayoutVars>
      </dgm:prSet>
      <dgm:spPr/>
    </dgm:pt>
    <dgm:pt modelId="{3263913B-55E4-4515-91E0-E27ADD1B69DA}" type="pres">
      <dgm:prSet presAssocID="{C031988C-3B62-430C-B23E-1543785EB7AC}" presName="accent_2" presStyleCnt="0"/>
      <dgm:spPr/>
    </dgm:pt>
    <dgm:pt modelId="{2F0B6F0F-E777-4019-A520-F8F4E3ADF311}" type="pres">
      <dgm:prSet presAssocID="{C031988C-3B62-430C-B23E-1543785EB7AC}" presName="accentRepeatNode" presStyleLbl="solidFgAcc1" presStyleIdx="1" presStyleCnt="4"/>
      <dgm:spPr>
        <a:ln>
          <a:solidFill>
            <a:srgbClr val="FFC000"/>
          </a:solidFill>
        </a:ln>
      </dgm:spPr>
    </dgm:pt>
    <dgm:pt modelId="{FE3646AA-89CD-45F8-9175-A98DEAF4F4D6}" type="pres">
      <dgm:prSet presAssocID="{4713E7A2-8562-489D-8372-8D1BA62B6E5C}" presName="text_3" presStyleLbl="node1" presStyleIdx="2" presStyleCnt="4">
        <dgm:presLayoutVars>
          <dgm:bulletEnabled val="1"/>
        </dgm:presLayoutVars>
      </dgm:prSet>
      <dgm:spPr/>
    </dgm:pt>
    <dgm:pt modelId="{D9F6B981-F835-4F43-A170-20810C1B7159}" type="pres">
      <dgm:prSet presAssocID="{4713E7A2-8562-489D-8372-8D1BA62B6E5C}" presName="accent_3" presStyleCnt="0"/>
      <dgm:spPr/>
    </dgm:pt>
    <dgm:pt modelId="{64D0011A-EB50-4A96-B128-078E20F75C57}" type="pres">
      <dgm:prSet presAssocID="{4713E7A2-8562-489D-8372-8D1BA62B6E5C}" presName="accentRepeatNode" presStyleLbl="solidFgAcc1" presStyleIdx="2" presStyleCnt="4"/>
      <dgm:spPr>
        <a:ln>
          <a:solidFill>
            <a:srgbClr val="FFC000"/>
          </a:solidFill>
        </a:ln>
      </dgm:spPr>
    </dgm:pt>
    <dgm:pt modelId="{89E98FE4-B539-47D0-9A5A-DA5342B7404D}" type="pres">
      <dgm:prSet presAssocID="{3EE20AD1-174C-4A2C-A405-92999A2D85ED}" presName="text_4" presStyleLbl="node1" presStyleIdx="3" presStyleCnt="4">
        <dgm:presLayoutVars>
          <dgm:bulletEnabled val="1"/>
        </dgm:presLayoutVars>
      </dgm:prSet>
      <dgm:spPr/>
    </dgm:pt>
    <dgm:pt modelId="{848CD295-0246-4862-97D1-805345A71601}" type="pres">
      <dgm:prSet presAssocID="{3EE20AD1-174C-4A2C-A405-92999A2D85ED}" presName="accent_4" presStyleCnt="0"/>
      <dgm:spPr/>
    </dgm:pt>
    <dgm:pt modelId="{59A973A1-9D9E-418C-8066-F38F52CC210B}" type="pres">
      <dgm:prSet presAssocID="{3EE20AD1-174C-4A2C-A405-92999A2D85ED}" presName="accentRepeatNode" presStyleLbl="solidFgAcc1" presStyleIdx="3" presStyleCnt="4"/>
      <dgm:spPr>
        <a:ln>
          <a:solidFill>
            <a:srgbClr val="FFC000"/>
          </a:solidFill>
        </a:ln>
      </dgm:spPr>
    </dgm:pt>
  </dgm:ptLst>
  <dgm:cxnLst>
    <dgm:cxn modelId="{3563D238-B1F4-4E9D-BC59-105AB140B532}" type="presOf" srcId="{4713E7A2-8562-489D-8372-8D1BA62B6E5C}" destId="{FE3646AA-89CD-45F8-9175-A98DEAF4F4D6}" srcOrd="0" destOrd="0" presId="urn:microsoft.com/office/officeart/2008/layout/VerticalCurvedList"/>
    <dgm:cxn modelId="{0A0EAD51-3CE9-49E8-8356-63ABD8A41F74}" type="presOf" srcId="{FCF83C68-5392-4900-84CE-4BD21EDB89EE}" destId="{47685256-CD68-4CB4-BE25-9FCEF3D3C813}" srcOrd="0" destOrd="0" presId="urn:microsoft.com/office/officeart/2008/layout/VerticalCurvedList"/>
    <dgm:cxn modelId="{C009B47A-8E79-40A5-B7B6-1D4046DC4111}" srcId="{FCF83C68-5392-4900-84CE-4BD21EDB89EE}" destId="{C031988C-3B62-430C-B23E-1543785EB7AC}" srcOrd="1" destOrd="0" parTransId="{A0C36C05-BFDB-46D6-8887-2AF1C0A0C380}" sibTransId="{C03FD77F-3D65-4C7D-9F86-A7DEE903A4D6}"/>
    <dgm:cxn modelId="{7294F486-1021-4B93-A878-275839DA8E0C}" type="presOf" srcId="{E822139C-B648-4C26-AA9D-01B3EBF015A1}" destId="{F7F58B56-8B59-4DD9-9073-6BB90A1C45C7}" srcOrd="0" destOrd="0" presId="urn:microsoft.com/office/officeart/2008/layout/VerticalCurvedList"/>
    <dgm:cxn modelId="{F8A19194-3B98-46E8-8A62-349146CA928D}" srcId="{FCF83C68-5392-4900-84CE-4BD21EDB89EE}" destId="{3EE20AD1-174C-4A2C-A405-92999A2D85ED}" srcOrd="3" destOrd="0" parTransId="{B73DC2DE-0984-4419-AD38-3461CAD3B195}" sibTransId="{C2819E7E-8194-4EB4-9EE1-E0FA2BBBF559}"/>
    <dgm:cxn modelId="{31718DC9-BB26-4C3C-8F4A-6420D628E832}" type="presOf" srcId="{C031988C-3B62-430C-B23E-1543785EB7AC}" destId="{2E864685-AB05-49CB-A8F7-79CC95167391}" srcOrd="0" destOrd="0" presId="urn:microsoft.com/office/officeart/2008/layout/VerticalCurvedList"/>
    <dgm:cxn modelId="{028A09CF-5F5D-4A5D-B8B5-2868026AA1D0}" srcId="{FCF83C68-5392-4900-84CE-4BD21EDB89EE}" destId="{C5E210CE-C2D0-47A4-85B3-CD44DB4F7CDD}" srcOrd="0" destOrd="0" parTransId="{02C70833-E39B-4AC3-AFDC-157BA960927D}" sibTransId="{E822139C-B648-4C26-AA9D-01B3EBF015A1}"/>
    <dgm:cxn modelId="{37F4D1D4-5D9D-42C3-A439-B94DB7DC840E}" srcId="{FCF83C68-5392-4900-84CE-4BD21EDB89EE}" destId="{4713E7A2-8562-489D-8372-8D1BA62B6E5C}" srcOrd="2" destOrd="0" parTransId="{002B70C0-5BE3-447A-99FF-CDC13C6EF5C0}" sibTransId="{695C1EB5-77D0-409A-B40A-FA3142F0E8C1}"/>
    <dgm:cxn modelId="{CA2F73D5-D707-4C32-8F6F-8E86B0F2323A}" type="presOf" srcId="{C5E210CE-C2D0-47A4-85B3-CD44DB4F7CDD}" destId="{A71E8FBC-8EFB-46C3-8D67-C7D9E462264B}" srcOrd="0" destOrd="0" presId="urn:microsoft.com/office/officeart/2008/layout/VerticalCurvedList"/>
    <dgm:cxn modelId="{68BCC9E8-2A67-4DD7-A115-BA796CEE19A6}" type="presOf" srcId="{3EE20AD1-174C-4A2C-A405-92999A2D85ED}" destId="{89E98FE4-B539-47D0-9A5A-DA5342B7404D}" srcOrd="0" destOrd="0" presId="urn:microsoft.com/office/officeart/2008/layout/VerticalCurvedList"/>
    <dgm:cxn modelId="{8A591992-875B-4F6F-ADA5-A1515F52C999}" type="presParOf" srcId="{47685256-CD68-4CB4-BE25-9FCEF3D3C813}" destId="{A5F59F37-A505-4279-9009-E1BC8F0C3AEC}" srcOrd="0" destOrd="0" presId="urn:microsoft.com/office/officeart/2008/layout/VerticalCurvedList"/>
    <dgm:cxn modelId="{9D97CCCB-CAE1-413F-B896-173ECD6BA7C4}" type="presParOf" srcId="{A5F59F37-A505-4279-9009-E1BC8F0C3AEC}" destId="{76D04136-E169-4732-9A7E-C11FE2D99DE7}" srcOrd="0" destOrd="0" presId="urn:microsoft.com/office/officeart/2008/layout/VerticalCurvedList"/>
    <dgm:cxn modelId="{AF571A48-EBF1-49EE-854D-227BC02C9B85}" type="presParOf" srcId="{76D04136-E169-4732-9A7E-C11FE2D99DE7}" destId="{0583A3E0-114A-43FA-B45B-90FAFF6365D6}" srcOrd="0" destOrd="0" presId="urn:microsoft.com/office/officeart/2008/layout/VerticalCurvedList"/>
    <dgm:cxn modelId="{CFFBC831-F574-4F32-9519-22139896A841}" type="presParOf" srcId="{76D04136-E169-4732-9A7E-C11FE2D99DE7}" destId="{F7F58B56-8B59-4DD9-9073-6BB90A1C45C7}" srcOrd="1" destOrd="0" presId="urn:microsoft.com/office/officeart/2008/layout/VerticalCurvedList"/>
    <dgm:cxn modelId="{28F3CB0D-9F69-4F38-820F-F7AF7122214C}" type="presParOf" srcId="{76D04136-E169-4732-9A7E-C11FE2D99DE7}" destId="{9BBB0DD2-C760-4DE1-9D90-02FE173023C3}" srcOrd="2" destOrd="0" presId="urn:microsoft.com/office/officeart/2008/layout/VerticalCurvedList"/>
    <dgm:cxn modelId="{1FE13317-42D0-43C6-9251-3A3245BD82BD}" type="presParOf" srcId="{76D04136-E169-4732-9A7E-C11FE2D99DE7}" destId="{4B07D78E-5DA6-4F46-8E76-C5246FB3FCA3}" srcOrd="3" destOrd="0" presId="urn:microsoft.com/office/officeart/2008/layout/VerticalCurvedList"/>
    <dgm:cxn modelId="{2692EA7C-C79D-4921-BB35-480EDEC3D918}" type="presParOf" srcId="{A5F59F37-A505-4279-9009-E1BC8F0C3AEC}" destId="{A71E8FBC-8EFB-46C3-8D67-C7D9E462264B}" srcOrd="1" destOrd="0" presId="urn:microsoft.com/office/officeart/2008/layout/VerticalCurvedList"/>
    <dgm:cxn modelId="{9CF0F93E-B229-4ADF-A701-9BDCEAF1B91B}" type="presParOf" srcId="{A5F59F37-A505-4279-9009-E1BC8F0C3AEC}" destId="{0F83BA82-4384-46B9-8FED-798341ABD741}" srcOrd="2" destOrd="0" presId="urn:microsoft.com/office/officeart/2008/layout/VerticalCurvedList"/>
    <dgm:cxn modelId="{582FE40F-CABC-4F14-A3AA-9AB11831808F}" type="presParOf" srcId="{0F83BA82-4384-46B9-8FED-798341ABD741}" destId="{96E1EC6C-4422-4C6F-81B4-BA91A99308BB}" srcOrd="0" destOrd="0" presId="urn:microsoft.com/office/officeart/2008/layout/VerticalCurvedList"/>
    <dgm:cxn modelId="{9497AE30-0E05-45C9-A986-D920F6FE8953}" type="presParOf" srcId="{A5F59F37-A505-4279-9009-E1BC8F0C3AEC}" destId="{2E864685-AB05-49CB-A8F7-79CC95167391}" srcOrd="3" destOrd="0" presId="urn:microsoft.com/office/officeart/2008/layout/VerticalCurvedList"/>
    <dgm:cxn modelId="{73342FBD-D8EA-4B5F-B4A7-41D61BE65BCF}" type="presParOf" srcId="{A5F59F37-A505-4279-9009-E1BC8F0C3AEC}" destId="{3263913B-55E4-4515-91E0-E27ADD1B69DA}" srcOrd="4" destOrd="0" presId="urn:microsoft.com/office/officeart/2008/layout/VerticalCurvedList"/>
    <dgm:cxn modelId="{4F4911A1-F027-429D-BF7E-18E62D48E4F4}" type="presParOf" srcId="{3263913B-55E4-4515-91E0-E27ADD1B69DA}" destId="{2F0B6F0F-E777-4019-A520-F8F4E3ADF311}" srcOrd="0" destOrd="0" presId="urn:microsoft.com/office/officeart/2008/layout/VerticalCurvedList"/>
    <dgm:cxn modelId="{30D074BE-8250-4ADD-8690-1DD91CCCD2E2}" type="presParOf" srcId="{A5F59F37-A505-4279-9009-E1BC8F0C3AEC}" destId="{FE3646AA-89CD-45F8-9175-A98DEAF4F4D6}" srcOrd="5" destOrd="0" presId="urn:microsoft.com/office/officeart/2008/layout/VerticalCurvedList"/>
    <dgm:cxn modelId="{C9001EBB-EBE1-4A0F-A8DF-8AB5806DC322}" type="presParOf" srcId="{A5F59F37-A505-4279-9009-E1BC8F0C3AEC}" destId="{D9F6B981-F835-4F43-A170-20810C1B7159}" srcOrd="6" destOrd="0" presId="urn:microsoft.com/office/officeart/2008/layout/VerticalCurvedList"/>
    <dgm:cxn modelId="{1A78C2B9-50FC-45E4-B22E-A31776A17E41}" type="presParOf" srcId="{D9F6B981-F835-4F43-A170-20810C1B7159}" destId="{64D0011A-EB50-4A96-B128-078E20F75C57}" srcOrd="0" destOrd="0" presId="urn:microsoft.com/office/officeart/2008/layout/VerticalCurvedList"/>
    <dgm:cxn modelId="{BF601472-80BF-4789-9468-B9DDDCA00CA3}" type="presParOf" srcId="{A5F59F37-A505-4279-9009-E1BC8F0C3AEC}" destId="{89E98FE4-B539-47D0-9A5A-DA5342B7404D}" srcOrd="7" destOrd="0" presId="urn:microsoft.com/office/officeart/2008/layout/VerticalCurvedList"/>
    <dgm:cxn modelId="{C7CC57AD-F068-4DB5-BBD2-63BF7C46B4AE}" type="presParOf" srcId="{A5F59F37-A505-4279-9009-E1BC8F0C3AEC}" destId="{848CD295-0246-4862-97D1-805345A71601}" srcOrd="8" destOrd="0" presId="urn:microsoft.com/office/officeart/2008/layout/VerticalCurvedList"/>
    <dgm:cxn modelId="{613F1F18-67EB-4E70-BD58-9D4A0F071DFB}" type="presParOf" srcId="{848CD295-0246-4862-97D1-805345A71601}" destId="{59A973A1-9D9E-418C-8066-F38F52CC210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B030D-E334-47C1-81D6-FA88CF7FDE4A}" type="doc">
      <dgm:prSet loTypeId="urn:microsoft.com/office/officeart/2005/8/layout/cycle6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625509E9-7EE7-45CA-A54B-28AAFEB9BEA1}">
      <dgm:prSet custT="1"/>
      <dgm:spPr/>
      <dgm:t>
        <a:bodyPr/>
        <a:lstStyle/>
        <a:p>
          <a:pPr rtl="0"/>
          <a:r>
            <a:rPr lang="en-US" sz="1800" b="1" dirty="0">
              <a:latin typeface="Angsana New" panose="02020603050405020304" pitchFamily="18" charset="-34"/>
              <a:cs typeface="Angsana New" panose="02020603050405020304" pitchFamily="18" charset="-34"/>
            </a:rPr>
            <a:t>PP&amp;P</a:t>
          </a:r>
          <a:endParaRPr lang="th-TH" sz="18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B000ED3-2004-4F83-90BF-0E0EB81EDA9E}" type="parTrans" cxnId="{F9CF7A80-4F86-48E5-93DF-4684CE1D3356}">
      <dgm:prSet/>
      <dgm:spPr/>
      <dgm:t>
        <a:bodyPr/>
        <a:lstStyle/>
        <a:p>
          <a:endParaRPr lang="th-TH"/>
        </a:p>
      </dgm:t>
    </dgm:pt>
    <dgm:pt modelId="{9676D812-ED1C-4F6C-B240-7AAD147E680A}" type="sibTrans" cxnId="{F9CF7A80-4F86-48E5-93DF-4684CE1D3356}">
      <dgm:prSet/>
      <dgm:spPr/>
      <dgm:t>
        <a:bodyPr/>
        <a:lstStyle/>
        <a:p>
          <a:endParaRPr lang="th-TH"/>
        </a:p>
      </dgm:t>
    </dgm:pt>
    <dgm:pt modelId="{C1075F2B-38C4-40E5-AF96-826598E9AABC}">
      <dgm:prSet custT="1"/>
      <dgm:spPr/>
      <dgm:t>
        <a:bodyPr/>
        <a:lstStyle/>
        <a:p>
          <a:pPr rtl="0"/>
          <a:r>
            <a:rPr lang="th-TH" sz="1800" b="1" dirty="0">
              <a:latin typeface="Angsana New" panose="02020603050405020304" pitchFamily="18" charset="-34"/>
              <a:cs typeface="Angsana New" panose="02020603050405020304" pitchFamily="18" charset="-34"/>
            </a:rPr>
            <a:t> </a:t>
          </a:r>
          <a:r>
            <a:rPr lang="en-US" sz="1800" b="1" dirty="0">
              <a:latin typeface="Angsana New" panose="02020603050405020304" pitchFamily="18" charset="-34"/>
              <a:cs typeface="Angsana New" panose="02020603050405020304" pitchFamily="18" charset="-34"/>
            </a:rPr>
            <a:t>Service</a:t>
          </a:r>
          <a:endParaRPr lang="th-TH" sz="1800" b="1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BED46D2-89F3-4CC6-A0C5-2DE48F4E809C}" type="parTrans" cxnId="{D2C18093-22C5-46B4-9C08-FC5D310A9F2F}">
      <dgm:prSet/>
      <dgm:spPr/>
      <dgm:t>
        <a:bodyPr/>
        <a:lstStyle/>
        <a:p>
          <a:endParaRPr lang="th-TH"/>
        </a:p>
      </dgm:t>
    </dgm:pt>
    <dgm:pt modelId="{C3B04487-DE4B-4C71-B47B-9C8CB596231E}" type="sibTrans" cxnId="{D2C18093-22C5-46B4-9C08-FC5D310A9F2F}">
      <dgm:prSet/>
      <dgm:spPr/>
      <dgm:t>
        <a:bodyPr/>
        <a:lstStyle/>
        <a:p>
          <a:endParaRPr lang="th-TH"/>
        </a:p>
      </dgm:t>
    </dgm:pt>
    <dgm:pt modelId="{9C52046F-D12C-4107-9242-8FF90DB4C71B}">
      <dgm:prSet custT="1"/>
      <dgm:spPr/>
      <dgm:t>
        <a:bodyPr/>
        <a:lstStyle/>
        <a:p>
          <a:pPr rtl="0"/>
          <a:r>
            <a:rPr lang="en-US" sz="1800" b="1" dirty="0">
              <a:latin typeface="Angsana New" panose="02020603050405020304" pitchFamily="18" charset="-34"/>
              <a:cs typeface="Angsana New" panose="02020603050405020304" pitchFamily="18" charset="-34"/>
            </a:rPr>
            <a:t>PEOPLE</a:t>
          </a:r>
          <a:endParaRPr lang="th-TH" sz="18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A767D96-A858-440C-9F3B-B9D0B6A88A67}" type="parTrans" cxnId="{34221389-F439-4CDD-A35C-E4EE1D54EFFE}">
      <dgm:prSet/>
      <dgm:spPr/>
      <dgm:t>
        <a:bodyPr/>
        <a:lstStyle/>
        <a:p>
          <a:endParaRPr lang="th-TH"/>
        </a:p>
      </dgm:t>
    </dgm:pt>
    <dgm:pt modelId="{CD31E931-B092-47EA-8071-86665BC1BCBB}" type="sibTrans" cxnId="{34221389-F439-4CDD-A35C-E4EE1D54EFFE}">
      <dgm:prSet/>
      <dgm:spPr/>
      <dgm:t>
        <a:bodyPr/>
        <a:lstStyle/>
        <a:p>
          <a:endParaRPr lang="th-TH"/>
        </a:p>
      </dgm:t>
    </dgm:pt>
    <dgm:pt modelId="{CD12C0B3-B005-4CF1-9150-B6615AC6A864}">
      <dgm:prSet custT="1"/>
      <dgm:spPr/>
      <dgm:t>
        <a:bodyPr/>
        <a:lstStyle/>
        <a:p>
          <a:pPr rtl="0"/>
          <a:r>
            <a:rPr lang="en-US" sz="1800" b="1" dirty="0">
              <a:latin typeface="Angsana New" panose="02020603050405020304" pitchFamily="18" charset="-34"/>
              <a:cs typeface="Angsana New" panose="02020603050405020304" pitchFamily="18" charset="-34"/>
            </a:rPr>
            <a:t>GOVERNANCE</a:t>
          </a:r>
          <a:endParaRPr lang="th-TH" sz="18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994168E-6D94-405B-BE15-28350C9BB62B}" type="parTrans" cxnId="{63066BF2-0769-4921-8F57-42FCB93DAFBC}">
      <dgm:prSet/>
      <dgm:spPr/>
      <dgm:t>
        <a:bodyPr/>
        <a:lstStyle/>
        <a:p>
          <a:endParaRPr lang="th-TH"/>
        </a:p>
      </dgm:t>
    </dgm:pt>
    <dgm:pt modelId="{233DD60B-A66E-4598-B1A6-8A4E5FA904C2}" type="sibTrans" cxnId="{63066BF2-0769-4921-8F57-42FCB93DAFBC}">
      <dgm:prSet/>
      <dgm:spPr/>
      <dgm:t>
        <a:bodyPr/>
        <a:lstStyle/>
        <a:p>
          <a:endParaRPr lang="th-TH"/>
        </a:p>
      </dgm:t>
    </dgm:pt>
    <dgm:pt modelId="{C15C3195-D58F-40BF-8CE3-8799969A81DF}">
      <dgm:prSet custT="1"/>
      <dgm:spPr/>
      <dgm:t>
        <a:bodyPr/>
        <a:lstStyle/>
        <a:p>
          <a:pPr rtl="0"/>
          <a:r>
            <a:rPr lang="en-US" sz="1800" b="1" dirty="0">
              <a:latin typeface="Angsana New" panose="02020603050405020304" pitchFamily="18" charset="-34"/>
              <a:cs typeface="Angsana New" panose="02020603050405020304" pitchFamily="18" charset="-34"/>
            </a:rPr>
            <a:t>PA</a:t>
          </a:r>
          <a:endParaRPr lang="th-TH" sz="18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AB7AAF8-56E8-4A01-8037-348EB50CEE23}" type="parTrans" cxnId="{A67702B3-8596-4F50-9F13-E97C3E8AC2C9}">
      <dgm:prSet/>
      <dgm:spPr/>
      <dgm:t>
        <a:bodyPr/>
        <a:lstStyle/>
        <a:p>
          <a:endParaRPr lang="th-TH"/>
        </a:p>
      </dgm:t>
    </dgm:pt>
    <dgm:pt modelId="{D067B787-3FB0-4FC8-9FD5-5730BCE75F0F}" type="sibTrans" cxnId="{A67702B3-8596-4F50-9F13-E97C3E8AC2C9}">
      <dgm:prSet/>
      <dgm:spPr/>
      <dgm:t>
        <a:bodyPr/>
        <a:lstStyle/>
        <a:p>
          <a:endParaRPr lang="th-TH"/>
        </a:p>
      </dgm:t>
    </dgm:pt>
    <dgm:pt modelId="{7355230A-48FE-4019-BC15-7E969DC24085}">
      <dgm:prSet custT="1"/>
      <dgm:spPr/>
      <dgm:t>
        <a:bodyPr/>
        <a:lstStyle/>
        <a:p>
          <a:pPr rtl="0"/>
          <a:r>
            <a:rPr lang="en-US" sz="1800" b="1" dirty="0">
              <a:latin typeface="Angsana New" panose="02020603050405020304" pitchFamily="18" charset="-34"/>
              <a:cs typeface="Angsana New" panose="02020603050405020304" pitchFamily="18" charset="-34"/>
            </a:rPr>
            <a:t>SMART Job</a:t>
          </a:r>
          <a:endParaRPr lang="th-TH" sz="18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64120C7-0C52-466D-8989-E01C2A24F0C3}" type="parTrans" cxnId="{0FF2365E-8D2B-4B7D-A19E-CD4831C6A3E1}">
      <dgm:prSet/>
      <dgm:spPr/>
      <dgm:t>
        <a:bodyPr/>
        <a:lstStyle/>
        <a:p>
          <a:endParaRPr lang="th-TH"/>
        </a:p>
      </dgm:t>
    </dgm:pt>
    <dgm:pt modelId="{939CB0B4-38B2-4FE7-9A55-671781811708}" type="sibTrans" cxnId="{0FF2365E-8D2B-4B7D-A19E-CD4831C6A3E1}">
      <dgm:prSet/>
      <dgm:spPr/>
      <dgm:t>
        <a:bodyPr/>
        <a:lstStyle/>
        <a:p>
          <a:endParaRPr lang="th-TH"/>
        </a:p>
      </dgm:t>
    </dgm:pt>
    <dgm:pt modelId="{6D33D76B-AC17-434A-9650-C9EAE0744DCB}">
      <dgm:prSet custT="1"/>
      <dgm:spPr/>
      <dgm:t>
        <a:bodyPr/>
        <a:lstStyle/>
        <a:p>
          <a:pPr rtl="0"/>
          <a:r>
            <a:rPr lang="en-US" sz="1800" b="1" dirty="0">
              <a:latin typeface="Angsana New" panose="02020603050405020304" pitchFamily="18" charset="-34"/>
              <a:cs typeface="Angsana New" panose="02020603050405020304" pitchFamily="18" charset="-34"/>
            </a:rPr>
            <a:t>QOF&amp;PPA</a:t>
          </a:r>
          <a:endParaRPr lang="th-TH" sz="18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0B463F9-3268-4BD5-AC9D-269AFC47DEFD}" type="parTrans" cxnId="{AC0B17B9-0F26-4437-ABEA-E2F37BFEA2FE}">
      <dgm:prSet/>
      <dgm:spPr/>
      <dgm:t>
        <a:bodyPr/>
        <a:lstStyle/>
        <a:p>
          <a:endParaRPr lang="th-TH"/>
        </a:p>
      </dgm:t>
    </dgm:pt>
    <dgm:pt modelId="{5F03AF59-9087-45BE-A8E6-98B9D026EFF5}" type="sibTrans" cxnId="{AC0B17B9-0F26-4437-ABEA-E2F37BFEA2FE}">
      <dgm:prSet/>
      <dgm:spPr/>
      <dgm:t>
        <a:bodyPr/>
        <a:lstStyle/>
        <a:p>
          <a:endParaRPr lang="th-TH"/>
        </a:p>
      </dgm:t>
    </dgm:pt>
    <dgm:pt modelId="{B37223B0-D8C9-4804-B33D-FE69AFA27E93}">
      <dgm:prSet custT="1"/>
      <dgm:spPr/>
      <dgm:t>
        <a:bodyPr/>
        <a:lstStyle/>
        <a:p>
          <a:pPr rtl="0"/>
          <a:r>
            <a:rPr lang="en-US" sz="1800" b="1" dirty="0">
              <a:latin typeface="Angsana New" panose="02020603050405020304" pitchFamily="18" charset="-34"/>
              <a:cs typeface="Angsana New" panose="02020603050405020304" pitchFamily="18" charset="-34"/>
            </a:rPr>
            <a:t>HAPPEN SCORING</a:t>
          </a:r>
          <a:endParaRPr lang="th-TH" sz="1800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39B17BB-47AD-478B-BC06-4533A680CE17}" type="parTrans" cxnId="{A528B8CC-515A-4953-9164-55B2D35D75CD}">
      <dgm:prSet/>
      <dgm:spPr/>
      <dgm:t>
        <a:bodyPr/>
        <a:lstStyle/>
        <a:p>
          <a:endParaRPr lang="th-TH"/>
        </a:p>
      </dgm:t>
    </dgm:pt>
    <dgm:pt modelId="{EEF717F0-32FD-4C80-96CD-59113C576D65}" type="sibTrans" cxnId="{A528B8CC-515A-4953-9164-55B2D35D75CD}">
      <dgm:prSet/>
      <dgm:spPr/>
      <dgm:t>
        <a:bodyPr/>
        <a:lstStyle/>
        <a:p>
          <a:endParaRPr lang="th-TH"/>
        </a:p>
      </dgm:t>
    </dgm:pt>
    <dgm:pt modelId="{AC6E5356-E89D-457D-943F-38F604E3F536}" type="pres">
      <dgm:prSet presAssocID="{6ABB030D-E334-47C1-81D6-FA88CF7FDE4A}" presName="cycle" presStyleCnt="0">
        <dgm:presLayoutVars>
          <dgm:dir/>
          <dgm:resizeHandles val="exact"/>
        </dgm:presLayoutVars>
      </dgm:prSet>
      <dgm:spPr/>
    </dgm:pt>
    <dgm:pt modelId="{D51C6675-B0EA-4D69-8BEC-8C3496454F34}" type="pres">
      <dgm:prSet presAssocID="{625509E9-7EE7-45CA-A54B-28AAFEB9BEA1}" presName="node" presStyleLbl="node1" presStyleIdx="0" presStyleCnt="8">
        <dgm:presLayoutVars>
          <dgm:bulletEnabled val="1"/>
        </dgm:presLayoutVars>
      </dgm:prSet>
      <dgm:spPr/>
    </dgm:pt>
    <dgm:pt modelId="{587CA54C-6D0B-47AB-9321-A525D20AE57D}" type="pres">
      <dgm:prSet presAssocID="{625509E9-7EE7-45CA-A54B-28AAFEB9BEA1}" presName="spNode" presStyleCnt="0"/>
      <dgm:spPr/>
    </dgm:pt>
    <dgm:pt modelId="{F8418C1D-B684-430A-B679-81E697941176}" type="pres">
      <dgm:prSet presAssocID="{9676D812-ED1C-4F6C-B240-7AAD147E680A}" presName="sibTrans" presStyleLbl="sibTrans1D1" presStyleIdx="0" presStyleCnt="8"/>
      <dgm:spPr/>
    </dgm:pt>
    <dgm:pt modelId="{24CA286E-6C4C-49A8-A028-700CE738CC81}" type="pres">
      <dgm:prSet presAssocID="{C1075F2B-38C4-40E5-AF96-826598E9AABC}" presName="node" presStyleLbl="node1" presStyleIdx="1" presStyleCnt="8">
        <dgm:presLayoutVars>
          <dgm:bulletEnabled val="1"/>
        </dgm:presLayoutVars>
      </dgm:prSet>
      <dgm:spPr/>
    </dgm:pt>
    <dgm:pt modelId="{3D770B7E-74FC-4EB7-BFDC-4DBCC3172334}" type="pres">
      <dgm:prSet presAssocID="{C1075F2B-38C4-40E5-AF96-826598E9AABC}" presName="spNode" presStyleCnt="0"/>
      <dgm:spPr/>
    </dgm:pt>
    <dgm:pt modelId="{A542E099-E557-49F5-8D3D-89F0E2FC5250}" type="pres">
      <dgm:prSet presAssocID="{C3B04487-DE4B-4C71-B47B-9C8CB596231E}" presName="sibTrans" presStyleLbl="sibTrans1D1" presStyleIdx="1" presStyleCnt="8"/>
      <dgm:spPr/>
    </dgm:pt>
    <dgm:pt modelId="{64298A7C-AB40-468C-94B2-7B404259D396}" type="pres">
      <dgm:prSet presAssocID="{9C52046F-D12C-4107-9242-8FF90DB4C71B}" presName="node" presStyleLbl="node1" presStyleIdx="2" presStyleCnt="8">
        <dgm:presLayoutVars>
          <dgm:bulletEnabled val="1"/>
        </dgm:presLayoutVars>
      </dgm:prSet>
      <dgm:spPr/>
    </dgm:pt>
    <dgm:pt modelId="{9137E33B-9772-4BA2-AC21-F749849550A5}" type="pres">
      <dgm:prSet presAssocID="{9C52046F-D12C-4107-9242-8FF90DB4C71B}" presName="spNode" presStyleCnt="0"/>
      <dgm:spPr/>
    </dgm:pt>
    <dgm:pt modelId="{3FE39C1C-149A-4380-BF4D-E9A0FF01CB8E}" type="pres">
      <dgm:prSet presAssocID="{CD31E931-B092-47EA-8071-86665BC1BCBB}" presName="sibTrans" presStyleLbl="sibTrans1D1" presStyleIdx="2" presStyleCnt="8"/>
      <dgm:spPr/>
    </dgm:pt>
    <dgm:pt modelId="{7EB23F74-31A9-422D-9141-24D6A6F72A98}" type="pres">
      <dgm:prSet presAssocID="{CD12C0B3-B005-4CF1-9150-B6615AC6A864}" presName="node" presStyleLbl="node1" presStyleIdx="3" presStyleCnt="8" custScaleX="153463">
        <dgm:presLayoutVars>
          <dgm:bulletEnabled val="1"/>
        </dgm:presLayoutVars>
      </dgm:prSet>
      <dgm:spPr/>
    </dgm:pt>
    <dgm:pt modelId="{B1E98580-F541-4215-8D42-C1640CF85C01}" type="pres">
      <dgm:prSet presAssocID="{CD12C0B3-B005-4CF1-9150-B6615AC6A864}" presName="spNode" presStyleCnt="0"/>
      <dgm:spPr/>
    </dgm:pt>
    <dgm:pt modelId="{04600E04-5C3B-4C07-A3FB-EC4857F034A5}" type="pres">
      <dgm:prSet presAssocID="{233DD60B-A66E-4598-B1A6-8A4E5FA904C2}" presName="sibTrans" presStyleLbl="sibTrans1D1" presStyleIdx="3" presStyleCnt="8"/>
      <dgm:spPr/>
    </dgm:pt>
    <dgm:pt modelId="{DD31EA4B-B42D-4F37-877F-3FAB3D68255A}" type="pres">
      <dgm:prSet presAssocID="{C15C3195-D58F-40BF-8CE3-8799969A81DF}" presName="node" presStyleLbl="node1" presStyleIdx="4" presStyleCnt="8">
        <dgm:presLayoutVars>
          <dgm:bulletEnabled val="1"/>
        </dgm:presLayoutVars>
      </dgm:prSet>
      <dgm:spPr/>
    </dgm:pt>
    <dgm:pt modelId="{3F4329F6-D40B-4536-A420-836C6336921D}" type="pres">
      <dgm:prSet presAssocID="{C15C3195-D58F-40BF-8CE3-8799969A81DF}" presName="spNode" presStyleCnt="0"/>
      <dgm:spPr/>
    </dgm:pt>
    <dgm:pt modelId="{108FA968-48EA-4C0E-AE54-BF10D17478DA}" type="pres">
      <dgm:prSet presAssocID="{D067B787-3FB0-4FC8-9FD5-5730BCE75F0F}" presName="sibTrans" presStyleLbl="sibTrans1D1" presStyleIdx="4" presStyleCnt="8"/>
      <dgm:spPr/>
    </dgm:pt>
    <dgm:pt modelId="{F1A84839-D4AA-40DB-B470-770E8F2C31B6}" type="pres">
      <dgm:prSet presAssocID="{7355230A-48FE-4019-BC15-7E969DC24085}" presName="node" presStyleLbl="node1" presStyleIdx="5" presStyleCnt="8" custScaleX="118580">
        <dgm:presLayoutVars>
          <dgm:bulletEnabled val="1"/>
        </dgm:presLayoutVars>
      </dgm:prSet>
      <dgm:spPr/>
    </dgm:pt>
    <dgm:pt modelId="{4BF33C34-F756-4A12-B462-D79494B21846}" type="pres">
      <dgm:prSet presAssocID="{7355230A-48FE-4019-BC15-7E969DC24085}" presName="spNode" presStyleCnt="0"/>
      <dgm:spPr/>
    </dgm:pt>
    <dgm:pt modelId="{92AF40D4-0913-44A6-B691-1F7176FF3D7C}" type="pres">
      <dgm:prSet presAssocID="{939CB0B4-38B2-4FE7-9A55-671781811708}" presName="sibTrans" presStyleLbl="sibTrans1D1" presStyleIdx="5" presStyleCnt="8"/>
      <dgm:spPr/>
    </dgm:pt>
    <dgm:pt modelId="{4E9B6577-668B-4520-B6C9-5AB0C52BA2A5}" type="pres">
      <dgm:prSet presAssocID="{6D33D76B-AC17-434A-9650-C9EAE0744DCB}" presName="node" presStyleLbl="node1" presStyleIdx="6" presStyleCnt="8">
        <dgm:presLayoutVars>
          <dgm:bulletEnabled val="1"/>
        </dgm:presLayoutVars>
      </dgm:prSet>
      <dgm:spPr/>
    </dgm:pt>
    <dgm:pt modelId="{18153210-BDDD-4805-992F-96BD37C8F652}" type="pres">
      <dgm:prSet presAssocID="{6D33D76B-AC17-434A-9650-C9EAE0744DCB}" presName="spNode" presStyleCnt="0"/>
      <dgm:spPr/>
    </dgm:pt>
    <dgm:pt modelId="{B5438B6A-D104-4624-B2FE-F4074EE5C3D1}" type="pres">
      <dgm:prSet presAssocID="{5F03AF59-9087-45BE-A8E6-98B9D026EFF5}" presName="sibTrans" presStyleLbl="sibTrans1D1" presStyleIdx="6" presStyleCnt="8"/>
      <dgm:spPr/>
    </dgm:pt>
    <dgm:pt modelId="{B129DC17-BE02-4579-9608-682BAB6E7CA7}" type="pres">
      <dgm:prSet presAssocID="{B37223B0-D8C9-4804-B33D-FE69AFA27E93}" presName="node" presStyleLbl="node1" presStyleIdx="7" presStyleCnt="8">
        <dgm:presLayoutVars>
          <dgm:bulletEnabled val="1"/>
        </dgm:presLayoutVars>
      </dgm:prSet>
      <dgm:spPr/>
    </dgm:pt>
    <dgm:pt modelId="{DE18BE3C-747B-4288-ADD9-953886CD0C90}" type="pres">
      <dgm:prSet presAssocID="{B37223B0-D8C9-4804-B33D-FE69AFA27E93}" presName="spNode" presStyleCnt="0"/>
      <dgm:spPr/>
    </dgm:pt>
    <dgm:pt modelId="{1B5AFC79-DA8A-474D-95EF-8A7C5676080D}" type="pres">
      <dgm:prSet presAssocID="{EEF717F0-32FD-4C80-96CD-59113C576D65}" presName="sibTrans" presStyleLbl="sibTrans1D1" presStyleIdx="7" presStyleCnt="8"/>
      <dgm:spPr/>
    </dgm:pt>
  </dgm:ptLst>
  <dgm:cxnLst>
    <dgm:cxn modelId="{38440300-BB45-49F1-A6CE-67F1E72767B1}" type="presOf" srcId="{233DD60B-A66E-4598-B1A6-8A4E5FA904C2}" destId="{04600E04-5C3B-4C07-A3FB-EC4857F034A5}" srcOrd="0" destOrd="0" presId="urn:microsoft.com/office/officeart/2005/8/layout/cycle6"/>
    <dgm:cxn modelId="{40A12608-0D43-46B6-9B1A-B4C4DD6D6BDE}" type="presOf" srcId="{939CB0B4-38B2-4FE7-9A55-671781811708}" destId="{92AF40D4-0913-44A6-B691-1F7176FF3D7C}" srcOrd="0" destOrd="0" presId="urn:microsoft.com/office/officeart/2005/8/layout/cycle6"/>
    <dgm:cxn modelId="{5866C609-2E1A-445D-944B-FBAA0BB762C6}" type="presOf" srcId="{EEF717F0-32FD-4C80-96CD-59113C576D65}" destId="{1B5AFC79-DA8A-474D-95EF-8A7C5676080D}" srcOrd="0" destOrd="0" presId="urn:microsoft.com/office/officeart/2005/8/layout/cycle6"/>
    <dgm:cxn modelId="{3DF8BB22-2D6F-44F2-A320-B61D242611AC}" type="presOf" srcId="{B37223B0-D8C9-4804-B33D-FE69AFA27E93}" destId="{B129DC17-BE02-4579-9608-682BAB6E7CA7}" srcOrd="0" destOrd="0" presId="urn:microsoft.com/office/officeart/2005/8/layout/cycle6"/>
    <dgm:cxn modelId="{C8D2F62E-8E4E-4C0B-9D45-BB178CCCB8ED}" type="presOf" srcId="{625509E9-7EE7-45CA-A54B-28AAFEB9BEA1}" destId="{D51C6675-B0EA-4D69-8BEC-8C3496454F34}" srcOrd="0" destOrd="0" presId="urn:microsoft.com/office/officeart/2005/8/layout/cycle6"/>
    <dgm:cxn modelId="{0FF2365E-8D2B-4B7D-A19E-CD4831C6A3E1}" srcId="{6ABB030D-E334-47C1-81D6-FA88CF7FDE4A}" destId="{7355230A-48FE-4019-BC15-7E969DC24085}" srcOrd="5" destOrd="0" parTransId="{764120C7-0C52-466D-8989-E01C2A24F0C3}" sibTransId="{939CB0B4-38B2-4FE7-9A55-671781811708}"/>
    <dgm:cxn modelId="{C26E5866-110A-4674-9CEC-87A214773B91}" type="presOf" srcId="{C1075F2B-38C4-40E5-AF96-826598E9AABC}" destId="{24CA286E-6C4C-49A8-A028-700CE738CC81}" srcOrd="0" destOrd="0" presId="urn:microsoft.com/office/officeart/2005/8/layout/cycle6"/>
    <dgm:cxn modelId="{F9CF7A80-4F86-48E5-93DF-4684CE1D3356}" srcId="{6ABB030D-E334-47C1-81D6-FA88CF7FDE4A}" destId="{625509E9-7EE7-45CA-A54B-28AAFEB9BEA1}" srcOrd="0" destOrd="0" parTransId="{FB000ED3-2004-4F83-90BF-0E0EB81EDA9E}" sibTransId="{9676D812-ED1C-4F6C-B240-7AAD147E680A}"/>
    <dgm:cxn modelId="{34221389-F439-4CDD-A35C-E4EE1D54EFFE}" srcId="{6ABB030D-E334-47C1-81D6-FA88CF7FDE4A}" destId="{9C52046F-D12C-4107-9242-8FF90DB4C71B}" srcOrd="2" destOrd="0" parTransId="{1A767D96-A858-440C-9F3B-B9D0B6A88A67}" sibTransId="{CD31E931-B092-47EA-8071-86665BC1BCBB}"/>
    <dgm:cxn modelId="{BFABD190-A764-49C3-B15C-BAEE451135A6}" type="presOf" srcId="{D067B787-3FB0-4FC8-9FD5-5730BCE75F0F}" destId="{108FA968-48EA-4C0E-AE54-BF10D17478DA}" srcOrd="0" destOrd="0" presId="urn:microsoft.com/office/officeart/2005/8/layout/cycle6"/>
    <dgm:cxn modelId="{D2C18093-22C5-46B4-9C08-FC5D310A9F2F}" srcId="{6ABB030D-E334-47C1-81D6-FA88CF7FDE4A}" destId="{C1075F2B-38C4-40E5-AF96-826598E9AABC}" srcOrd="1" destOrd="0" parTransId="{0BED46D2-89F3-4CC6-A0C5-2DE48F4E809C}" sibTransId="{C3B04487-DE4B-4C71-B47B-9C8CB596231E}"/>
    <dgm:cxn modelId="{261C8596-DCA0-4BE5-8E63-E426653C3D3F}" type="presOf" srcId="{CD12C0B3-B005-4CF1-9150-B6615AC6A864}" destId="{7EB23F74-31A9-422D-9141-24D6A6F72A98}" srcOrd="0" destOrd="0" presId="urn:microsoft.com/office/officeart/2005/8/layout/cycle6"/>
    <dgm:cxn modelId="{D04DCD96-0431-46F3-AA5F-6686E518A1FD}" type="presOf" srcId="{6D33D76B-AC17-434A-9650-C9EAE0744DCB}" destId="{4E9B6577-668B-4520-B6C9-5AB0C52BA2A5}" srcOrd="0" destOrd="0" presId="urn:microsoft.com/office/officeart/2005/8/layout/cycle6"/>
    <dgm:cxn modelId="{2F3E5CA9-C871-44D6-8DA5-BC27EE0A4F6D}" type="presOf" srcId="{9C52046F-D12C-4107-9242-8FF90DB4C71B}" destId="{64298A7C-AB40-468C-94B2-7B404259D396}" srcOrd="0" destOrd="0" presId="urn:microsoft.com/office/officeart/2005/8/layout/cycle6"/>
    <dgm:cxn modelId="{A67702B3-8596-4F50-9F13-E97C3E8AC2C9}" srcId="{6ABB030D-E334-47C1-81D6-FA88CF7FDE4A}" destId="{C15C3195-D58F-40BF-8CE3-8799969A81DF}" srcOrd="4" destOrd="0" parTransId="{1AB7AAF8-56E8-4A01-8037-348EB50CEE23}" sibTransId="{D067B787-3FB0-4FC8-9FD5-5730BCE75F0F}"/>
    <dgm:cxn modelId="{1E8135B4-F538-4701-A7BF-887C66EB4C63}" type="presOf" srcId="{C3B04487-DE4B-4C71-B47B-9C8CB596231E}" destId="{A542E099-E557-49F5-8D3D-89F0E2FC5250}" srcOrd="0" destOrd="0" presId="urn:microsoft.com/office/officeart/2005/8/layout/cycle6"/>
    <dgm:cxn modelId="{AC0B17B9-0F26-4437-ABEA-E2F37BFEA2FE}" srcId="{6ABB030D-E334-47C1-81D6-FA88CF7FDE4A}" destId="{6D33D76B-AC17-434A-9650-C9EAE0744DCB}" srcOrd="6" destOrd="0" parTransId="{90B463F9-3268-4BD5-AC9D-269AFC47DEFD}" sibTransId="{5F03AF59-9087-45BE-A8E6-98B9D026EFF5}"/>
    <dgm:cxn modelId="{21E969CB-41AA-47D9-80DA-8F32D847A5DF}" type="presOf" srcId="{C15C3195-D58F-40BF-8CE3-8799969A81DF}" destId="{DD31EA4B-B42D-4F37-877F-3FAB3D68255A}" srcOrd="0" destOrd="0" presId="urn:microsoft.com/office/officeart/2005/8/layout/cycle6"/>
    <dgm:cxn modelId="{A528B8CC-515A-4953-9164-55B2D35D75CD}" srcId="{6ABB030D-E334-47C1-81D6-FA88CF7FDE4A}" destId="{B37223B0-D8C9-4804-B33D-FE69AFA27E93}" srcOrd="7" destOrd="0" parTransId="{839B17BB-47AD-478B-BC06-4533A680CE17}" sibTransId="{EEF717F0-32FD-4C80-96CD-59113C576D65}"/>
    <dgm:cxn modelId="{418E08D8-34A2-4FE1-BE0F-6AAF59B6463E}" type="presOf" srcId="{7355230A-48FE-4019-BC15-7E969DC24085}" destId="{F1A84839-D4AA-40DB-B470-770E8F2C31B6}" srcOrd="0" destOrd="0" presId="urn:microsoft.com/office/officeart/2005/8/layout/cycle6"/>
    <dgm:cxn modelId="{4E9467E1-5229-480A-9280-0D507ECC0D56}" type="presOf" srcId="{CD31E931-B092-47EA-8071-86665BC1BCBB}" destId="{3FE39C1C-149A-4380-BF4D-E9A0FF01CB8E}" srcOrd="0" destOrd="0" presId="urn:microsoft.com/office/officeart/2005/8/layout/cycle6"/>
    <dgm:cxn modelId="{63066BF2-0769-4921-8F57-42FCB93DAFBC}" srcId="{6ABB030D-E334-47C1-81D6-FA88CF7FDE4A}" destId="{CD12C0B3-B005-4CF1-9150-B6615AC6A864}" srcOrd="3" destOrd="0" parTransId="{D994168E-6D94-405B-BE15-28350C9BB62B}" sibTransId="{233DD60B-A66E-4598-B1A6-8A4E5FA904C2}"/>
    <dgm:cxn modelId="{97AA30F4-C5C6-4C3B-AFD2-A877FF05B381}" type="presOf" srcId="{6ABB030D-E334-47C1-81D6-FA88CF7FDE4A}" destId="{AC6E5356-E89D-457D-943F-38F604E3F536}" srcOrd="0" destOrd="0" presId="urn:microsoft.com/office/officeart/2005/8/layout/cycle6"/>
    <dgm:cxn modelId="{70D85AF5-35B5-42F7-ADD9-C75EA7CF15CD}" type="presOf" srcId="{5F03AF59-9087-45BE-A8E6-98B9D026EFF5}" destId="{B5438B6A-D104-4624-B2FE-F4074EE5C3D1}" srcOrd="0" destOrd="0" presId="urn:microsoft.com/office/officeart/2005/8/layout/cycle6"/>
    <dgm:cxn modelId="{B9995FF6-F29F-457C-9AC6-D7196895A40B}" type="presOf" srcId="{9676D812-ED1C-4F6C-B240-7AAD147E680A}" destId="{F8418C1D-B684-430A-B679-81E697941176}" srcOrd="0" destOrd="0" presId="urn:microsoft.com/office/officeart/2005/8/layout/cycle6"/>
    <dgm:cxn modelId="{3D9858D3-0F28-4A15-AF1C-4217D4799692}" type="presParOf" srcId="{AC6E5356-E89D-457D-943F-38F604E3F536}" destId="{D51C6675-B0EA-4D69-8BEC-8C3496454F34}" srcOrd="0" destOrd="0" presId="urn:microsoft.com/office/officeart/2005/8/layout/cycle6"/>
    <dgm:cxn modelId="{66B3026F-A25A-4D91-B133-97C19CC77E93}" type="presParOf" srcId="{AC6E5356-E89D-457D-943F-38F604E3F536}" destId="{587CA54C-6D0B-47AB-9321-A525D20AE57D}" srcOrd="1" destOrd="0" presId="urn:microsoft.com/office/officeart/2005/8/layout/cycle6"/>
    <dgm:cxn modelId="{52C05DF3-783F-480C-B6B2-E4EF57B6C21D}" type="presParOf" srcId="{AC6E5356-E89D-457D-943F-38F604E3F536}" destId="{F8418C1D-B684-430A-B679-81E697941176}" srcOrd="2" destOrd="0" presId="urn:microsoft.com/office/officeart/2005/8/layout/cycle6"/>
    <dgm:cxn modelId="{3920006E-513B-42AA-84F2-2D6424B4DF02}" type="presParOf" srcId="{AC6E5356-E89D-457D-943F-38F604E3F536}" destId="{24CA286E-6C4C-49A8-A028-700CE738CC81}" srcOrd="3" destOrd="0" presId="urn:microsoft.com/office/officeart/2005/8/layout/cycle6"/>
    <dgm:cxn modelId="{992A6A5F-0F1A-4F0C-8C6E-4D6E65AFAD5A}" type="presParOf" srcId="{AC6E5356-E89D-457D-943F-38F604E3F536}" destId="{3D770B7E-74FC-4EB7-BFDC-4DBCC3172334}" srcOrd="4" destOrd="0" presId="urn:microsoft.com/office/officeart/2005/8/layout/cycle6"/>
    <dgm:cxn modelId="{96F5E790-4015-4B15-A937-071E99693302}" type="presParOf" srcId="{AC6E5356-E89D-457D-943F-38F604E3F536}" destId="{A542E099-E557-49F5-8D3D-89F0E2FC5250}" srcOrd="5" destOrd="0" presId="urn:microsoft.com/office/officeart/2005/8/layout/cycle6"/>
    <dgm:cxn modelId="{E0315979-7893-46CE-B09A-AA0E46B0379E}" type="presParOf" srcId="{AC6E5356-E89D-457D-943F-38F604E3F536}" destId="{64298A7C-AB40-468C-94B2-7B404259D396}" srcOrd="6" destOrd="0" presId="urn:microsoft.com/office/officeart/2005/8/layout/cycle6"/>
    <dgm:cxn modelId="{72A3FED4-8E91-4A9B-9FC3-CF7580A10400}" type="presParOf" srcId="{AC6E5356-E89D-457D-943F-38F604E3F536}" destId="{9137E33B-9772-4BA2-AC21-F749849550A5}" srcOrd="7" destOrd="0" presId="urn:microsoft.com/office/officeart/2005/8/layout/cycle6"/>
    <dgm:cxn modelId="{8C20A6BD-CF10-4D16-A9BB-29EF96714D78}" type="presParOf" srcId="{AC6E5356-E89D-457D-943F-38F604E3F536}" destId="{3FE39C1C-149A-4380-BF4D-E9A0FF01CB8E}" srcOrd="8" destOrd="0" presId="urn:microsoft.com/office/officeart/2005/8/layout/cycle6"/>
    <dgm:cxn modelId="{28F4FBDD-787A-4202-AF03-CC1545152A24}" type="presParOf" srcId="{AC6E5356-E89D-457D-943F-38F604E3F536}" destId="{7EB23F74-31A9-422D-9141-24D6A6F72A98}" srcOrd="9" destOrd="0" presId="urn:microsoft.com/office/officeart/2005/8/layout/cycle6"/>
    <dgm:cxn modelId="{1C905C67-B739-4F81-8039-F987A266CC31}" type="presParOf" srcId="{AC6E5356-E89D-457D-943F-38F604E3F536}" destId="{B1E98580-F541-4215-8D42-C1640CF85C01}" srcOrd="10" destOrd="0" presId="urn:microsoft.com/office/officeart/2005/8/layout/cycle6"/>
    <dgm:cxn modelId="{7C9B0333-2D77-4FB9-B80C-661E034B41F0}" type="presParOf" srcId="{AC6E5356-E89D-457D-943F-38F604E3F536}" destId="{04600E04-5C3B-4C07-A3FB-EC4857F034A5}" srcOrd="11" destOrd="0" presId="urn:microsoft.com/office/officeart/2005/8/layout/cycle6"/>
    <dgm:cxn modelId="{35562F91-6392-4955-8286-2C6690CC1C14}" type="presParOf" srcId="{AC6E5356-E89D-457D-943F-38F604E3F536}" destId="{DD31EA4B-B42D-4F37-877F-3FAB3D68255A}" srcOrd="12" destOrd="0" presId="urn:microsoft.com/office/officeart/2005/8/layout/cycle6"/>
    <dgm:cxn modelId="{41692A74-962E-475A-A2BD-8CE4D7BF344E}" type="presParOf" srcId="{AC6E5356-E89D-457D-943F-38F604E3F536}" destId="{3F4329F6-D40B-4536-A420-836C6336921D}" srcOrd="13" destOrd="0" presId="urn:microsoft.com/office/officeart/2005/8/layout/cycle6"/>
    <dgm:cxn modelId="{7EB1159A-67A9-44DA-99DC-71181E13DD63}" type="presParOf" srcId="{AC6E5356-E89D-457D-943F-38F604E3F536}" destId="{108FA968-48EA-4C0E-AE54-BF10D17478DA}" srcOrd="14" destOrd="0" presId="urn:microsoft.com/office/officeart/2005/8/layout/cycle6"/>
    <dgm:cxn modelId="{8EB5DE4F-2571-4D29-97BD-4EB8DE6CEF90}" type="presParOf" srcId="{AC6E5356-E89D-457D-943F-38F604E3F536}" destId="{F1A84839-D4AA-40DB-B470-770E8F2C31B6}" srcOrd="15" destOrd="0" presId="urn:microsoft.com/office/officeart/2005/8/layout/cycle6"/>
    <dgm:cxn modelId="{55727483-267C-4A9E-B52C-D7C7C1737164}" type="presParOf" srcId="{AC6E5356-E89D-457D-943F-38F604E3F536}" destId="{4BF33C34-F756-4A12-B462-D79494B21846}" srcOrd="16" destOrd="0" presId="urn:microsoft.com/office/officeart/2005/8/layout/cycle6"/>
    <dgm:cxn modelId="{9B21C834-FEB1-43CA-9808-E6EBBEBFF668}" type="presParOf" srcId="{AC6E5356-E89D-457D-943F-38F604E3F536}" destId="{92AF40D4-0913-44A6-B691-1F7176FF3D7C}" srcOrd="17" destOrd="0" presId="urn:microsoft.com/office/officeart/2005/8/layout/cycle6"/>
    <dgm:cxn modelId="{1A8C3E37-641D-429B-BEE0-3660F50DDAB6}" type="presParOf" srcId="{AC6E5356-E89D-457D-943F-38F604E3F536}" destId="{4E9B6577-668B-4520-B6C9-5AB0C52BA2A5}" srcOrd="18" destOrd="0" presId="urn:microsoft.com/office/officeart/2005/8/layout/cycle6"/>
    <dgm:cxn modelId="{E2BC02D5-8AC6-413D-B207-BAD1B65F3F87}" type="presParOf" srcId="{AC6E5356-E89D-457D-943F-38F604E3F536}" destId="{18153210-BDDD-4805-992F-96BD37C8F652}" srcOrd="19" destOrd="0" presId="urn:microsoft.com/office/officeart/2005/8/layout/cycle6"/>
    <dgm:cxn modelId="{6999F250-B33C-4FB7-A5C5-15E0EA3A6A8C}" type="presParOf" srcId="{AC6E5356-E89D-457D-943F-38F604E3F536}" destId="{B5438B6A-D104-4624-B2FE-F4074EE5C3D1}" srcOrd="20" destOrd="0" presId="urn:microsoft.com/office/officeart/2005/8/layout/cycle6"/>
    <dgm:cxn modelId="{141683A5-4D0D-4AF7-A158-A28295F88A93}" type="presParOf" srcId="{AC6E5356-E89D-457D-943F-38F604E3F536}" destId="{B129DC17-BE02-4579-9608-682BAB6E7CA7}" srcOrd="21" destOrd="0" presId="urn:microsoft.com/office/officeart/2005/8/layout/cycle6"/>
    <dgm:cxn modelId="{A95C7263-5AEC-46A0-BDC2-72102D8283F2}" type="presParOf" srcId="{AC6E5356-E89D-457D-943F-38F604E3F536}" destId="{DE18BE3C-747B-4288-ADD9-953886CD0C90}" srcOrd="22" destOrd="0" presId="urn:microsoft.com/office/officeart/2005/8/layout/cycle6"/>
    <dgm:cxn modelId="{7BBAB0B4-2C50-4D81-8140-5174996ACFC4}" type="presParOf" srcId="{AC6E5356-E89D-457D-943F-38F604E3F536}" destId="{1B5AFC79-DA8A-474D-95EF-8A7C5676080D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8B56-8B59-4DD9-9073-6BB90A1C45C7}">
      <dsp:nvSpPr>
        <dsp:cNvPr id="0" name=""/>
        <dsp:cNvSpPr/>
      </dsp:nvSpPr>
      <dsp:spPr>
        <a:xfrm>
          <a:off x="-5780666" y="-884761"/>
          <a:ext cx="6882091" cy="688209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E8FBC-8EFB-46C3-8D67-C7D9E462264B}">
      <dsp:nvSpPr>
        <dsp:cNvPr id="0" name=""/>
        <dsp:cNvSpPr/>
      </dsp:nvSpPr>
      <dsp:spPr>
        <a:xfrm>
          <a:off x="576526" y="393054"/>
          <a:ext cx="5760438" cy="786517"/>
        </a:xfrm>
        <a:prstGeom prst="rect">
          <a:avLst/>
        </a:prstGeom>
        <a:solidFill>
          <a:srgbClr val="FFFF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298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Realtime</a:t>
          </a:r>
          <a:r>
            <a:rPr lang="en-US" sz="24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 </a:t>
          </a:r>
          <a:r>
            <a:rPr lang="th-TH" sz="2400" b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คือระบบที่สามารถรายงานผลได้ทันที และตลอดเวลา</a:t>
          </a:r>
          <a:endParaRPr lang="th-TH" sz="24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576526" y="393054"/>
        <a:ext cx="5760438" cy="786517"/>
      </dsp:txXfrm>
    </dsp:sp>
    <dsp:sp modelId="{96E1EC6C-4422-4C6F-81B4-BA91A99308BB}">
      <dsp:nvSpPr>
        <dsp:cNvPr id="0" name=""/>
        <dsp:cNvSpPr/>
      </dsp:nvSpPr>
      <dsp:spPr>
        <a:xfrm>
          <a:off x="84952" y="294739"/>
          <a:ext cx="983146" cy="9831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64685-AB05-49CB-A8F7-79CC95167391}">
      <dsp:nvSpPr>
        <dsp:cNvPr id="0" name=""/>
        <dsp:cNvSpPr/>
      </dsp:nvSpPr>
      <dsp:spPr>
        <a:xfrm>
          <a:off x="1027454" y="1573034"/>
          <a:ext cx="5309509" cy="786517"/>
        </a:xfrm>
        <a:prstGeom prst="rect">
          <a:avLst/>
        </a:prstGeom>
        <a:solidFill>
          <a:srgbClr val="FFFF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298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ดูเมื่อไหร่ก็ได้ (ทุกที่ทีมี </a:t>
          </a:r>
          <a:r>
            <a:rPr lang="en-US" sz="2400" b="1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INTERNET)</a:t>
          </a:r>
          <a:endParaRPr lang="th-TH" sz="2400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027454" y="1573034"/>
        <a:ext cx="5309509" cy="786517"/>
      </dsp:txXfrm>
    </dsp:sp>
    <dsp:sp modelId="{2F0B6F0F-E777-4019-A520-F8F4E3ADF311}">
      <dsp:nvSpPr>
        <dsp:cNvPr id="0" name=""/>
        <dsp:cNvSpPr/>
      </dsp:nvSpPr>
      <dsp:spPr>
        <a:xfrm>
          <a:off x="535881" y="1474720"/>
          <a:ext cx="983146" cy="9831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646AA-89CD-45F8-9175-A98DEAF4F4D6}">
      <dsp:nvSpPr>
        <dsp:cNvPr id="0" name=""/>
        <dsp:cNvSpPr/>
      </dsp:nvSpPr>
      <dsp:spPr>
        <a:xfrm>
          <a:off x="1027454" y="2753015"/>
          <a:ext cx="5309509" cy="786517"/>
        </a:xfrm>
        <a:prstGeom prst="rect">
          <a:avLst/>
        </a:prstGeom>
        <a:solidFill>
          <a:srgbClr val="FFFF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298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ข้อมูลเป็นปัจจุบัน มีความครบถ้วน ถูกต้อง เชื่อถือได้</a:t>
          </a:r>
          <a:endParaRPr lang="th-TH" sz="24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027454" y="2753015"/>
        <a:ext cx="5309509" cy="786517"/>
      </dsp:txXfrm>
    </dsp:sp>
    <dsp:sp modelId="{64D0011A-EB50-4A96-B128-078E20F75C57}">
      <dsp:nvSpPr>
        <dsp:cNvPr id="0" name=""/>
        <dsp:cNvSpPr/>
      </dsp:nvSpPr>
      <dsp:spPr>
        <a:xfrm>
          <a:off x="535881" y="2654700"/>
          <a:ext cx="983146" cy="9831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98FE4-B539-47D0-9A5A-DA5342B7404D}">
      <dsp:nvSpPr>
        <dsp:cNvPr id="0" name=""/>
        <dsp:cNvSpPr/>
      </dsp:nvSpPr>
      <dsp:spPr>
        <a:xfrm>
          <a:off x="576526" y="3932996"/>
          <a:ext cx="5760438" cy="786517"/>
        </a:xfrm>
        <a:prstGeom prst="rect">
          <a:avLst/>
        </a:prstGeom>
        <a:solidFill>
          <a:srgbClr val="FFFF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4298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ใช้ได้หลายอุปกรณ์ </a:t>
          </a:r>
          <a:r>
            <a:rPr lang="en-US" sz="2400" b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(</a:t>
          </a:r>
          <a:r>
            <a:rPr lang="en-US" sz="2400" b="1" kern="1200" dirty="0" err="1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iphone</a:t>
          </a:r>
          <a:r>
            <a:rPr lang="en-US" sz="2400" b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</a:t>
          </a:r>
          <a:r>
            <a:rPr lang="en-US" sz="2400" b="1" kern="1200" dirty="0" err="1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ipad</a:t>
          </a:r>
          <a:r>
            <a:rPr lang="en-US" sz="2400" b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 </a:t>
          </a:r>
          <a:r>
            <a:rPr lang="en-US" sz="2400" b="1" kern="1200" dirty="0" err="1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andriod</a:t>
          </a:r>
          <a:r>
            <a:rPr lang="en-US" sz="2400" b="1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)</a:t>
          </a:r>
          <a:endParaRPr lang="th-TH" sz="24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576526" y="3932996"/>
        <a:ext cx="5760438" cy="786517"/>
      </dsp:txXfrm>
    </dsp:sp>
    <dsp:sp modelId="{59A973A1-9D9E-418C-8066-F38F52CC210B}">
      <dsp:nvSpPr>
        <dsp:cNvPr id="0" name=""/>
        <dsp:cNvSpPr/>
      </dsp:nvSpPr>
      <dsp:spPr>
        <a:xfrm>
          <a:off x="84952" y="3834681"/>
          <a:ext cx="983146" cy="9831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6675-B0EA-4D69-8BEC-8C3496454F34}">
      <dsp:nvSpPr>
        <dsp:cNvPr id="0" name=""/>
        <dsp:cNvSpPr/>
      </dsp:nvSpPr>
      <dsp:spPr>
        <a:xfrm>
          <a:off x="2983366" y="1874"/>
          <a:ext cx="1018044" cy="66172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PP&amp;P</a:t>
          </a:r>
          <a:endParaRPr lang="th-TH" sz="18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015669" y="34177"/>
        <a:ext cx="953438" cy="597123"/>
      </dsp:txXfrm>
    </dsp:sp>
    <dsp:sp modelId="{F8418C1D-B684-430A-B679-81E697941176}">
      <dsp:nvSpPr>
        <dsp:cNvPr id="0" name=""/>
        <dsp:cNvSpPr/>
      </dsp:nvSpPr>
      <dsp:spPr>
        <a:xfrm>
          <a:off x="1196836" y="332739"/>
          <a:ext cx="4591104" cy="4591104"/>
        </a:xfrm>
        <a:custGeom>
          <a:avLst/>
          <a:gdLst/>
          <a:ahLst/>
          <a:cxnLst/>
          <a:rect l="0" t="0" r="0" b="0"/>
          <a:pathLst>
            <a:path>
              <a:moveTo>
                <a:pt x="2811900" y="58825"/>
              </a:moveTo>
              <a:arcTo wR="2295552" hR="2295552" stAng="16979940" swAng="1108001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A286E-6C4C-49A8-A028-700CE738CC81}">
      <dsp:nvSpPr>
        <dsp:cNvPr id="0" name=""/>
        <dsp:cNvSpPr/>
      </dsp:nvSpPr>
      <dsp:spPr>
        <a:xfrm>
          <a:off x="4606566" y="674226"/>
          <a:ext cx="1018044" cy="6617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3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 </a:t>
          </a:r>
          <a:r>
            <a:rPr lang="en-US" sz="1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Service</a:t>
          </a:r>
          <a:endParaRPr lang="th-TH" sz="1800" b="1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638869" y="706529"/>
        <a:ext cx="953438" cy="597123"/>
      </dsp:txXfrm>
    </dsp:sp>
    <dsp:sp modelId="{A542E099-E557-49F5-8D3D-89F0E2FC5250}">
      <dsp:nvSpPr>
        <dsp:cNvPr id="0" name=""/>
        <dsp:cNvSpPr/>
      </dsp:nvSpPr>
      <dsp:spPr>
        <a:xfrm>
          <a:off x="1196836" y="332739"/>
          <a:ext cx="4591104" cy="4591104"/>
        </a:xfrm>
        <a:custGeom>
          <a:avLst/>
          <a:gdLst/>
          <a:ahLst/>
          <a:cxnLst/>
          <a:rect l="0" t="0" r="0" b="0"/>
          <a:pathLst>
            <a:path>
              <a:moveTo>
                <a:pt x="4198557" y="1011756"/>
              </a:moveTo>
              <a:arcTo wR="2295552" hR="2295552" stAng="19559749" swAng="1527575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98A7C-AB40-468C-94B2-7B404259D396}">
      <dsp:nvSpPr>
        <dsp:cNvPr id="0" name=""/>
        <dsp:cNvSpPr/>
      </dsp:nvSpPr>
      <dsp:spPr>
        <a:xfrm>
          <a:off x="5278918" y="2297427"/>
          <a:ext cx="1018044" cy="66172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4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PEOPLE</a:t>
          </a:r>
          <a:endParaRPr lang="th-TH" sz="18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5311221" y="2329730"/>
        <a:ext cx="953438" cy="597123"/>
      </dsp:txXfrm>
    </dsp:sp>
    <dsp:sp modelId="{3FE39C1C-149A-4380-BF4D-E9A0FF01CB8E}">
      <dsp:nvSpPr>
        <dsp:cNvPr id="0" name=""/>
        <dsp:cNvSpPr/>
      </dsp:nvSpPr>
      <dsp:spPr>
        <a:xfrm>
          <a:off x="1196836" y="332739"/>
          <a:ext cx="4591104" cy="4591104"/>
        </a:xfrm>
        <a:custGeom>
          <a:avLst/>
          <a:gdLst/>
          <a:ahLst/>
          <a:cxnLst/>
          <a:rect l="0" t="0" r="0" b="0"/>
          <a:pathLst>
            <a:path>
              <a:moveTo>
                <a:pt x="4565625" y="2636623"/>
              </a:moveTo>
              <a:arcTo wR="2295552" hR="2295552" stAng="512676" swAng="1527575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23F74-31A9-422D-9141-24D6A6F72A98}">
      <dsp:nvSpPr>
        <dsp:cNvPr id="0" name=""/>
        <dsp:cNvSpPr/>
      </dsp:nvSpPr>
      <dsp:spPr>
        <a:xfrm>
          <a:off x="4334428" y="3920628"/>
          <a:ext cx="1562322" cy="66172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5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GOVERNANCE</a:t>
          </a:r>
          <a:endParaRPr lang="th-TH" sz="18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366731" y="3952931"/>
        <a:ext cx="1497716" cy="597123"/>
      </dsp:txXfrm>
    </dsp:sp>
    <dsp:sp modelId="{04600E04-5C3B-4C07-A3FB-EC4857F034A5}">
      <dsp:nvSpPr>
        <dsp:cNvPr id="0" name=""/>
        <dsp:cNvSpPr/>
      </dsp:nvSpPr>
      <dsp:spPr>
        <a:xfrm>
          <a:off x="1196836" y="332739"/>
          <a:ext cx="4591104" cy="4591104"/>
        </a:xfrm>
        <a:custGeom>
          <a:avLst/>
          <a:gdLst/>
          <a:ahLst/>
          <a:cxnLst/>
          <a:rect l="0" t="0" r="0" b="0"/>
          <a:pathLst>
            <a:path>
              <a:moveTo>
                <a:pt x="3493802" y="4253550"/>
              </a:moveTo>
              <a:arcTo wR="2295552" hR="2295552" stAng="3512060" swAng="1108001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1EA4B-B42D-4F37-877F-3FAB3D68255A}">
      <dsp:nvSpPr>
        <dsp:cNvPr id="0" name=""/>
        <dsp:cNvSpPr/>
      </dsp:nvSpPr>
      <dsp:spPr>
        <a:xfrm>
          <a:off x="2983366" y="4592979"/>
          <a:ext cx="1018044" cy="6617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6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6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PA</a:t>
          </a:r>
          <a:endParaRPr lang="th-TH" sz="18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015669" y="4625282"/>
        <a:ext cx="953438" cy="597123"/>
      </dsp:txXfrm>
    </dsp:sp>
    <dsp:sp modelId="{108FA968-48EA-4C0E-AE54-BF10D17478DA}">
      <dsp:nvSpPr>
        <dsp:cNvPr id="0" name=""/>
        <dsp:cNvSpPr/>
      </dsp:nvSpPr>
      <dsp:spPr>
        <a:xfrm>
          <a:off x="1196836" y="332739"/>
          <a:ext cx="4591104" cy="4591104"/>
        </a:xfrm>
        <a:custGeom>
          <a:avLst/>
          <a:gdLst/>
          <a:ahLst/>
          <a:cxnLst/>
          <a:rect l="0" t="0" r="0" b="0"/>
          <a:pathLst>
            <a:path>
              <a:moveTo>
                <a:pt x="1779204" y="4532279"/>
              </a:moveTo>
              <a:arcTo wR="2295552" hR="2295552" stAng="6179940" swAng="1108001"/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84839-D4AA-40DB-B470-770E8F2C31B6}">
      <dsp:nvSpPr>
        <dsp:cNvPr id="0" name=""/>
        <dsp:cNvSpPr/>
      </dsp:nvSpPr>
      <dsp:spPr>
        <a:xfrm>
          <a:off x="1265589" y="3920628"/>
          <a:ext cx="1207197" cy="66172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SMART Job</a:t>
          </a:r>
          <a:endParaRPr lang="th-TH" sz="18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297892" y="3952931"/>
        <a:ext cx="1142591" cy="597123"/>
      </dsp:txXfrm>
    </dsp:sp>
    <dsp:sp modelId="{92AF40D4-0913-44A6-B691-1F7176FF3D7C}">
      <dsp:nvSpPr>
        <dsp:cNvPr id="0" name=""/>
        <dsp:cNvSpPr/>
      </dsp:nvSpPr>
      <dsp:spPr>
        <a:xfrm>
          <a:off x="1196836" y="332739"/>
          <a:ext cx="4591104" cy="4591104"/>
        </a:xfrm>
        <a:custGeom>
          <a:avLst/>
          <a:gdLst/>
          <a:ahLst/>
          <a:cxnLst/>
          <a:rect l="0" t="0" r="0" b="0"/>
          <a:pathLst>
            <a:path>
              <a:moveTo>
                <a:pt x="392546" y="3579348"/>
              </a:moveTo>
              <a:arcTo wR="2295552" hR="2295552" stAng="8759749" swAng="1527575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B6577-668B-4520-B6C9-5AB0C52BA2A5}">
      <dsp:nvSpPr>
        <dsp:cNvPr id="0" name=""/>
        <dsp:cNvSpPr/>
      </dsp:nvSpPr>
      <dsp:spPr>
        <a:xfrm>
          <a:off x="687813" y="2297427"/>
          <a:ext cx="1018044" cy="6617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3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QOF&amp;PPA</a:t>
          </a:r>
          <a:endParaRPr lang="th-TH" sz="18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720116" y="2329730"/>
        <a:ext cx="953438" cy="597123"/>
      </dsp:txXfrm>
    </dsp:sp>
    <dsp:sp modelId="{B5438B6A-D104-4624-B2FE-F4074EE5C3D1}">
      <dsp:nvSpPr>
        <dsp:cNvPr id="0" name=""/>
        <dsp:cNvSpPr/>
      </dsp:nvSpPr>
      <dsp:spPr>
        <a:xfrm>
          <a:off x="1196836" y="332739"/>
          <a:ext cx="4591104" cy="4591104"/>
        </a:xfrm>
        <a:custGeom>
          <a:avLst/>
          <a:gdLst/>
          <a:ahLst/>
          <a:cxnLst/>
          <a:rect l="0" t="0" r="0" b="0"/>
          <a:pathLst>
            <a:path>
              <a:moveTo>
                <a:pt x="25479" y="1954481"/>
              </a:moveTo>
              <a:arcTo wR="2295552" hR="2295552" stAng="11312676" swAng="1527575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9DC17-BE02-4579-9608-682BAB6E7CA7}">
      <dsp:nvSpPr>
        <dsp:cNvPr id="0" name=""/>
        <dsp:cNvSpPr/>
      </dsp:nvSpPr>
      <dsp:spPr>
        <a:xfrm>
          <a:off x="1360165" y="674226"/>
          <a:ext cx="1018044" cy="66172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4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ngsana New" panose="02020603050405020304" pitchFamily="18" charset="-34"/>
              <a:cs typeface="Angsana New" panose="02020603050405020304" pitchFamily="18" charset="-34"/>
            </a:rPr>
            <a:t>HAPPEN SCORING</a:t>
          </a:r>
          <a:endParaRPr lang="th-TH" sz="18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392468" y="706529"/>
        <a:ext cx="953438" cy="597123"/>
      </dsp:txXfrm>
    </dsp:sp>
    <dsp:sp modelId="{1B5AFC79-DA8A-474D-95EF-8A7C5676080D}">
      <dsp:nvSpPr>
        <dsp:cNvPr id="0" name=""/>
        <dsp:cNvSpPr/>
      </dsp:nvSpPr>
      <dsp:spPr>
        <a:xfrm>
          <a:off x="1196836" y="332739"/>
          <a:ext cx="4591104" cy="4591104"/>
        </a:xfrm>
        <a:custGeom>
          <a:avLst/>
          <a:gdLst/>
          <a:ahLst/>
          <a:cxnLst/>
          <a:rect l="0" t="0" r="0" b="0"/>
          <a:pathLst>
            <a:path>
              <a:moveTo>
                <a:pt x="1097302" y="337553"/>
              </a:moveTo>
              <a:arcTo wR="2295552" hR="2295552" stAng="14312060" swAng="1108001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FCCBC-9BF3-424C-8D78-26644C201E65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3E19C-0386-46BB-A4AC-966E31E7D99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7083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7781-E2F5-4382-B3BE-FF78A29E03CB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858E9-AE20-4063-8909-697713048843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88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41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556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791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59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607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02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935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06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084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696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F35A-E6E2-4B3F-B63F-82E6C571CAB1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763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F35A-E6E2-4B3F-B63F-82E6C571CAB1}" type="datetimeFigureOut">
              <a:rPr lang="th-TH" smtClean="0"/>
              <a:pPr/>
              <a:t>15/05/62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D184-5B20-4049-9F25-6D4EE0B30DE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685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dcservice.moph.go.th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0587A-FD83-4348-823D-8EBA88D6C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" r="2708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2CB41C-B194-4F32-9A32-9205F82F01A1}"/>
              </a:ext>
            </a:extLst>
          </p:cNvPr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gradFill>
            <a:gsLst>
              <a:gs pos="0">
                <a:srgbClr val="FFFC00"/>
              </a:gs>
              <a:gs pos="50000">
                <a:srgbClr val="FFFF99"/>
              </a:gs>
              <a:gs pos="100000">
                <a:srgbClr val="FFFC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B399B-5CF6-4B23-AEFA-71EC7148A7A4}"/>
              </a:ext>
            </a:extLst>
          </p:cNvPr>
          <p:cNvSpPr/>
          <p:nvPr/>
        </p:nvSpPr>
        <p:spPr>
          <a:xfrm>
            <a:off x="-985" y="6597352"/>
            <a:ext cx="9144000" cy="260646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FFF98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239957-EF38-4F2C-ABD8-30DA815DCE9D}"/>
              </a:ext>
            </a:extLst>
          </p:cNvPr>
          <p:cNvSpPr/>
          <p:nvPr/>
        </p:nvSpPr>
        <p:spPr>
          <a:xfrm>
            <a:off x="2447764" y="3985608"/>
            <a:ext cx="4248472" cy="1224136"/>
          </a:xfrm>
          <a:prstGeom prst="roundRect">
            <a:avLst>
              <a:gd name="adj" fmla="val 11590"/>
            </a:avLst>
          </a:prstGeom>
          <a:solidFill>
            <a:srgbClr val="FFFF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63829-1F45-4A78-93A3-4EA14274D0F4}"/>
              </a:ext>
            </a:extLst>
          </p:cNvPr>
          <p:cNvSpPr txBox="1"/>
          <p:nvPr/>
        </p:nvSpPr>
        <p:spPr>
          <a:xfrm>
            <a:off x="3023339" y="4089845"/>
            <a:ext cx="30973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Cockpit 11</a:t>
            </a:r>
          </a:p>
        </p:txBody>
      </p:sp>
      <p:sp>
        <p:nvSpPr>
          <p:cNvPr id="10" name="ชื่อเรื่อง 1">
            <a:extLst>
              <a:ext uri="{FF2B5EF4-FFF2-40B4-BE49-F238E27FC236}">
                <a16:creationId xmlns:a16="http://schemas.microsoft.com/office/drawing/2014/main" id="{7BF7BF0A-F230-4B88-933D-FE4904D03C80}"/>
              </a:ext>
            </a:extLst>
          </p:cNvPr>
          <p:cNvSpPr txBox="1">
            <a:spLocks/>
          </p:cNvSpPr>
          <p:nvPr/>
        </p:nvSpPr>
        <p:spPr>
          <a:xfrm>
            <a:off x="1096997" y="94320"/>
            <a:ext cx="6950006" cy="86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Cockpit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เขตสุขภาพที่ 11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635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428736"/>
            <a:ext cx="814393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solidFill>
                  <a:srgbClr val="FFFF00"/>
                </a:solidFill>
                <a:latin typeface="TH SarabunPSK" pitchFamily="34" charset="-34"/>
                <a:cs typeface="TH SarabunPSK" pitchFamily="34" charset="-34"/>
              </a:rPr>
              <a:t>ข้อเสนอ ปีงบประมาณ 2563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ผู้ตรวจราชการและคณะกรรมการบริหาร เขตสุภาพที่11 พิจารณาสั่งการประกาศใช้ระบบ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cockpit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เขตสุขภาพที่11(ต่อเนื่อง)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การบันทึกข้อมูล มอบผู้รับผิดชอบตัวชี้วัดระดับจังหวัดเป็นผู้บันทึก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การควบคุมกำกับ ระบบ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Cockpit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โดย เขตสุภาพที่11 และงานข้อมูลระดับจังหวัด 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สนับสนุนให้มีการปรับปรุงและพัฒนาอย่างต่อเนื่องโดย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CSIO,CIO 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และคณะกรรมการสารสนเทศเขต 11</a:t>
            </a:r>
          </a:p>
        </p:txBody>
      </p:sp>
      <p:sp>
        <p:nvSpPr>
          <p:cNvPr id="6" name="ชื่อเรื่อง 1"/>
          <p:cNvSpPr>
            <a:spLocks noGrp="1"/>
          </p:cNvSpPr>
          <p:nvPr>
            <p:ph type="ctrTitle"/>
          </p:nvPr>
        </p:nvSpPr>
        <p:spPr>
          <a:xfrm>
            <a:off x="214282" y="229116"/>
            <a:ext cx="8715436" cy="864096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การพัฒนาระบบ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cockpit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 เขตสุขภาพที่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594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9" y="1428736"/>
            <a:ext cx="75724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ความภาคภูมิใจ</a:t>
            </a:r>
          </a:p>
          <a:p>
            <a:pPr marL="514350" indent="-514350">
              <a:buAutoNum type="arabicPeriod"/>
            </a:pP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ได้รับความร่วมมือจากทีม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IT</a:t>
            </a: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 เขตร่วมพัฒนา ด้วยความมุ่งมั่น สัมพันธภาพที่ดี มีความสามัคคี โดยมีจุดมุ่งหมายที่ชัดเจนและแน่วแน่ </a:t>
            </a:r>
          </a:p>
          <a:p>
            <a:pPr marL="514350" indent="-514350">
              <a:buAutoNum type="arabicPeriod"/>
            </a:pPr>
            <a:r>
              <a:rPr lang="th-TH" sz="3200" b="1" dirty="0">
                <a:latin typeface="TH SarabunPSK" pitchFamily="34" charset="-34"/>
                <a:cs typeface="TH SarabunPSK" pitchFamily="34" charset="-34"/>
              </a:rPr>
              <a:t>ลดงบประมาณในส่วนของการจ้างพัฒนา 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Website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ชื่อเรื่อง 1"/>
          <p:cNvSpPr>
            <a:spLocks noGrp="1"/>
          </p:cNvSpPr>
          <p:nvPr>
            <p:ph type="ctrTitle"/>
          </p:nvPr>
        </p:nvSpPr>
        <p:spPr>
          <a:xfrm>
            <a:off x="214282" y="229116"/>
            <a:ext cx="8715436" cy="864096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การพัฒนาระบบ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cockpit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 เขตสุขภาพที่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5944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C2D5A4-42A8-4CB1-B7B9-63D83DC03691}"/>
              </a:ext>
            </a:extLst>
          </p:cNvPr>
          <p:cNvSpPr txBox="1"/>
          <p:nvPr/>
        </p:nvSpPr>
        <p:spPr>
          <a:xfrm>
            <a:off x="755576" y="2564904"/>
            <a:ext cx="7632848" cy="1938992"/>
          </a:xfrm>
          <a:prstGeom prst="rect">
            <a:avLst/>
          </a:prstGeom>
          <a:gradFill>
            <a:gsLst>
              <a:gs pos="0">
                <a:srgbClr val="FFFC00"/>
              </a:gs>
              <a:gs pos="50000">
                <a:srgbClr val="FFFF99"/>
              </a:gs>
              <a:gs pos="100000">
                <a:srgbClr val="FFFC00"/>
              </a:gs>
            </a:gsLst>
            <a:lin ang="5400000" scaled="1"/>
          </a:gra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+mj-cs"/>
              </a:rPr>
              <a:t>Cockpit</a:t>
            </a:r>
            <a:r>
              <a:rPr lang="en-US" sz="2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 </a:t>
            </a:r>
            <a:r>
              <a:rPr lang="th-TH" sz="2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คือ ข้อมูลสารสนเทศเป็นกลุ่ม ภายในกลุ่มมีข้อมูลตัวชี้วัดที่แตกต่างกัน เพื่อให้สะดวกในการจัดเก็บและจดจำ ง่ายต่อการเรียกใช้งาน โดยเปรียบเทียบผู้บริหารเหมือนกัปตันผู้ควบคุมการบิน ซึ่งต้องมีความพร้อมของข้อมูลตัวชี้วัดสัญญาณต่าง ๆ เพื่อเตือนภัย ที่เข้าใจง่าย นำเสนอผลการดำเนินงานที่สำคัญขององค์กรผ่านระบบเทคโนโลยีสารสนเทศให้ผู้บริหารระดับสูงทราบ เพื่อนำมาใช้ในการตัดสินใจและวางแผนเชิงกลยุทธ์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AB5D7-6A36-42A3-A7EF-24508FEBC4DD}"/>
              </a:ext>
            </a:extLst>
          </p:cNvPr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gradFill>
            <a:gsLst>
              <a:gs pos="0">
                <a:srgbClr val="FFFC00"/>
              </a:gs>
              <a:gs pos="50000">
                <a:srgbClr val="FFFF99"/>
              </a:gs>
              <a:gs pos="100000">
                <a:srgbClr val="FFFC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412F3CFB-284D-418F-A258-30FA471BD3F3}"/>
              </a:ext>
            </a:extLst>
          </p:cNvPr>
          <p:cNvSpPr txBox="1">
            <a:spLocks/>
          </p:cNvSpPr>
          <p:nvPr/>
        </p:nvSpPr>
        <p:spPr>
          <a:xfrm>
            <a:off x="1096997" y="94320"/>
            <a:ext cx="6950006" cy="86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การพัฒนาระบบ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Cockpit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เขตสุขภาพที่ 11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39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ไดอะแกรม 7"/>
          <p:cNvGraphicFramePr/>
          <p:nvPr>
            <p:extLst>
              <p:ext uri="{D42A27DB-BD31-4B8C-83A1-F6EECF244321}">
                <p14:modId xmlns:p14="http://schemas.microsoft.com/office/powerpoint/2010/main" val="1090947539"/>
              </p:ext>
            </p:extLst>
          </p:nvPr>
        </p:nvGraphicFramePr>
        <p:xfrm>
          <a:off x="2123728" y="1412776"/>
          <a:ext cx="640871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11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282" y="1285860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ปัจจุบัน มีข้อมูลด้านสาธารณสุข ในหลายช่องทาง แต่ยังขาดการรวบรวมข้อมูลที่ตอบสนองความต้องการของผู้บริหารและบุคลากรทุกระดับของเขตสุขภาพที่11 ทีม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CSIO 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เห็นความสำคัญของระบบข้อมูล จึงมอบหมายให้ทีม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CIO 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เขตสุขภาพที่11 พัฒนาระบบ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cockpit 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ให้มีข้อมูลครบถ้วนสมบูรณ์  รองรับการตรวจนิเทศงานและนโยบายของผู้บริหาร (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SMART Job)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ctrTitle"/>
          </p:nvPr>
        </p:nvSpPr>
        <p:spPr>
          <a:xfrm>
            <a:off x="-1742" y="-27384"/>
            <a:ext cx="6950006" cy="864096"/>
          </a:xfrm>
          <a:noFill/>
        </p:spPr>
        <p:txBody>
          <a:bodyPr>
            <a:normAutofit/>
          </a:bodyPr>
          <a:lstStyle/>
          <a:p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การพัฒนาระบบ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ea typeface="Tahoma" pitchFamily="34" charset="0"/>
                <a:cs typeface="Angsana New" panose="02020603050405020304" pitchFamily="18" charset="-34"/>
              </a:rPr>
              <a:t>cockpit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 เขตสุขภาพที่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3011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353943"/>
            <a:ext cx="8715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การจัดทำ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cockpit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เขตสุขภาพที่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7336" y="1343569"/>
            <a:ext cx="58849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ทีมงาน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IT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เขตสุขภาพที่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11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ทุกจังหวัด</a:t>
            </a:r>
          </a:p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ศูนย์วิชาการเขตสุขภาพที่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11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th-TH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สปสช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.</a:t>
            </a:r>
            <a:endParaRPr lang="th-TH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2992884"/>
            <a:ext cx="79208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ข้อแตกต่างของ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cockpit11 </a:t>
            </a:r>
            <a:r>
              <a:rPr lang="th-TH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กับ เขตสุขภาพอื่น</a:t>
            </a:r>
          </a:p>
          <a:p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cockpit11  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ได้วางไว้บน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cloud 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ของเขตเอง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-&gt; free</a:t>
            </a:r>
          </a:p>
          <a:p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            (</a:t>
            </a:r>
            <a:r>
              <a:rPr lang="en-US" sz="3600" b="1" dirty="0" err="1">
                <a:latin typeface="TH SarabunPSK" pitchFamily="34" charset="-34"/>
                <a:cs typeface="TH SarabunPSK" pitchFamily="34" charset="-34"/>
              </a:rPr>
              <a:t>priviate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 cloud)</a:t>
            </a:r>
          </a:p>
          <a:p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มีการสร้าง 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server </a:t>
            </a: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และฐานข้อมูลขึ้นมารองรับตัวชี้วัด</a:t>
            </a:r>
          </a:p>
          <a:p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มีการเชื่อมโยงข้อมูลเข้าด้วยกัน ง่ายต่อการดูข้อมูลในมิติต่างๆ</a:t>
            </a:r>
          </a:p>
          <a:p>
            <a:r>
              <a:rPr lang="th-TH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เช่น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SMART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job,QOF&amp;PPA,HAPPEN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SCORING</a:t>
            </a:r>
            <a:endParaRPr lang="th-TH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011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387" y="972011"/>
            <a:ext cx="8715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ข้อมูลจะมาจาก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แหล่ง</a:t>
            </a:r>
          </a:p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1.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ตัวชี้วัดที่มีข้อมูลใน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Health Data Center(HDC)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  <a:hlinkClick r:id="rId2"/>
              </a:rPr>
              <a:t>LINK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2.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บันทึกจากผู้รับผิดชอบตัวชี้วัด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ที่ไม่มีใน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HDC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(KEY IN)</a:t>
            </a:r>
          </a:p>
          <a:p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r>
              <a:rPr lang="th-TH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แนวคิด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…</a:t>
            </a:r>
            <a:endParaRPr lang="th-TH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r>
              <a:rPr lang="th-TH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เพื่อเป็นการไม่เพิ่มภาระงานให้ผู้ปฏิบัติงานในสถานบริการ</a:t>
            </a:r>
          </a:p>
          <a:p>
            <a:endParaRPr lang="th-TH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ลูกศรลง 1"/>
          <p:cNvSpPr/>
          <p:nvPr/>
        </p:nvSpPr>
        <p:spPr>
          <a:xfrm>
            <a:off x="4393214" y="4869160"/>
            <a:ext cx="432048" cy="50405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5" name="กลุ่ม 4"/>
          <p:cNvGrpSpPr/>
          <p:nvPr/>
        </p:nvGrpSpPr>
        <p:grpSpPr>
          <a:xfrm>
            <a:off x="251520" y="188640"/>
            <a:ext cx="8717904" cy="720080"/>
            <a:chOff x="321060" y="260648"/>
            <a:chExt cx="8717904" cy="720080"/>
          </a:xfrm>
        </p:grpSpPr>
        <p:sp>
          <p:nvSpPr>
            <p:cNvPr id="7" name="TextBox 6"/>
            <p:cNvSpPr txBox="1"/>
            <p:nvPr/>
          </p:nvSpPr>
          <p:spPr>
            <a:xfrm>
              <a:off x="321060" y="272842"/>
              <a:ext cx="8715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          การใช้งาน </a:t>
              </a: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cockpit </a:t>
              </a:r>
              <a:r>
                <a:rPr lang="th-TH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เขตสุขภาพที่ </a:t>
              </a: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11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528" y="260648"/>
              <a:ext cx="8715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4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          การใช้งาน </a:t>
              </a:r>
              <a:r>
                <a:rPr lang="en-US" sz="4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cockpit </a:t>
              </a:r>
              <a:r>
                <a:rPr lang="th-TH" sz="4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เขตสุขภาพที่ </a:t>
              </a:r>
              <a:r>
                <a:rPr lang="en-US" sz="4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11</a:t>
              </a:r>
            </a:p>
          </p:txBody>
        </p:sp>
      </p:grpSp>
      <p:grpSp>
        <p:nvGrpSpPr>
          <p:cNvPr id="10" name="กลุ่ม 9"/>
          <p:cNvGrpSpPr/>
          <p:nvPr/>
        </p:nvGrpSpPr>
        <p:grpSpPr>
          <a:xfrm>
            <a:off x="982357" y="5517232"/>
            <a:ext cx="7363778" cy="707886"/>
            <a:chOff x="982357" y="5517232"/>
            <a:chExt cx="7363778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982357" y="5517232"/>
              <a:ext cx="73340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4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 ผู้รับผิดชอบ ตัวชี้วัดที่ ในระดับจังหวัด เป็นผู้บันทึก</a:t>
              </a:r>
              <a:endParaRPr lang="th-TH" sz="4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2076" y="5517232"/>
              <a:ext cx="73340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4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 ผู้รับผิดชอบ ตัวชี้วัดที่ ในระดับจังหวัด เป็นผู้บันทึก</a:t>
              </a:r>
              <a:endParaRPr lang="th-TH" sz="4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45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ไดอะแกรม 3"/>
          <p:cNvGraphicFramePr/>
          <p:nvPr>
            <p:extLst>
              <p:ext uri="{D42A27DB-BD31-4B8C-83A1-F6EECF244321}">
                <p14:modId xmlns:p14="http://schemas.microsoft.com/office/powerpoint/2010/main" val="26253052"/>
              </p:ext>
            </p:extLst>
          </p:nvPr>
        </p:nvGraphicFramePr>
        <p:xfrm>
          <a:off x="899591" y="1340768"/>
          <a:ext cx="6984777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79712" y="2996952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         มีอะไรบ้างบน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Cockpit11</a:t>
            </a:r>
          </a:p>
        </p:txBody>
      </p:sp>
    </p:spTree>
    <p:extLst>
      <p:ext uri="{BB962C8B-B14F-4D97-AF65-F5344CB8AC3E}">
        <p14:creationId xmlns:p14="http://schemas.microsoft.com/office/powerpoint/2010/main" val="404920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" r="1853" b="6250"/>
          <a:stretch/>
        </p:blipFill>
        <p:spPr bwMode="auto">
          <a:xfrm>
            <a:off x="14958" y="906440"/>
            <a:ext cx="9129041" cy="595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ชื่อเรื่อง 1"/>
          <p:cNvSpPr>
            <a:spLocks noGrp="1"/>
          </p:cNvSpPr>
          <p:nvPr>
            <p:ph type="ctrTitle"/>
          </p:nvPr>
        </p:nvSpPr>
        <p:spPr>
          <a:xfrm>
            <a:off x="3964" y="6270"/>
            <a:ext cx="9144000" cy="864096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การพัฒนาระบบ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cockpit</a:t>
            </a:r>
            <a:r>
              <a:rPr lang="th-TH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 เขตสุขภาพที่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11</a:t>
            </a:r>
          </a:p>
        </p:txBody>
      </p:sp>
      <p:grpSp>
        <p:nvGrpSpPr>
          <p:cNvPr id="2" name="กลุ่ม 1"/>
          <p:cNvGrpSpPr/>
          <p:nvPr/>
        </p:nvGrpSpPr>
        <p:grpSpPr>
          <a:xfrm>
            <a:off x="1233201" y="947074"/>
            <a:ext cx="4981795" cy="739418"/>
            <a:chOff x="854817" y="805180"/>
            <a:chExt cx="4981795" cy="739418"/>
          </a:xfrm>
        </p:grpSpPr>
        <p:sp>
          <p:nvSpPr>
            <p:cNvPr id="5" name="TextBox 4"/>
            <p:cNvSpPr txBox="1"/>
            <p:nvPr/>
          </p:nvSpPr>
          <p:spPr>
            <a:xfrm>
              <a:off x="854817" y="836712"/>
              <a:ext cx="49776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http://61.19.80.142/cockpit11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8967" y="805180"/>
              <a:ext cx="49776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http://61.19.80.142/cockpit11</a:t>
              </a:r>
            </a:p>
          </p:txBody>
        </p:sp>
      </p:grpSp>
      <p:grpSp>
        <p:nvGrpSpPr>
          <p:cNvPr id="9" name="กลุ่ม 8"/>
          <p:cNvGrpSpPr/>
          <p:nvPr/>
        </p:nvGrpSpPr>
        <p:grpSpPr>
          <a:xfrm>
            <a:off x="827584" y="1686492"/>
            <a:ext cx="3223022" cy="1022428"/>
            <a:chOff x="827584" y="1686492"/>
            <a:chExt cx="3223022" cy="1022428"/>
          </a:xfrm>
        </p:grpSpPr>
        <p:sp>
          <p:nvSpPr>
            <p:cNvPr id="3" name="TextBox 2"/>
            <p:cNvSpPr txBox="1"/>
            <p:nvPr/>
          </p:nvSpPr>
          <p:spPr>
            <a:xfrm>
              <a:off x="827584" y="2124145"/>
              <a:ext cx="3223022" cy="584775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th-TH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cs typeface="TH SarabunPSK" pitchFamily="34" charset="-34"/>
                </a:rPr>
                <a:t>สามารถเข้าไปใช้งานได้ที่ </a:t>
              </a:r>
            </a:p>
          </p:txBody>
        </p:sp>
        <p:sp>
          <p:nvSpPr>
            <p:cNvPr id="4" name="ลูกศรขึ้น 3"/>
            <p:cNvSpPr/>
            <p:nvPr/>
          </p:nvSpPr>
          <p:spPr>
            <a:xfrm>
              <a:off x="1979712" y="1686492"/>
              <a:ext cx="288032" cy="43765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13986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5" t="9160" r="3319" b="16271"/>
          <a:stretch/>
        </p:blipFill>
        <p:spPr bwMode="auto">
          <a:xfrm>
            <a:off x="2051720" y="548680"/>
            <a:ext cx="5544616" cy="451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3" t="20151" r="3448" b="7549"/>
          <a:stretch/>
        </p:blipFill>
        <p:spPr bwMode="auto">
          <a:xfrm>
            <a:off x="3419872" y="3122159"/>
            <a:ext cx="5544617" cy="361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กลุ่ม 11"/>
          <p:cNvGrpSpPr/>
          <p:nvPr/>
        </p:nvGrpSpPr>
        <p:grpSpPr>
          <a:xfrm>
            <a:off x="5651" y="527628"/>
            <a:ext cx="2406109" cy="6069724"/>
            <a:chOff x="5651" y="527628"/>
            <a:chExt cx="2406109" cy="60697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8836" r="81165" b="8190"/>
            <a:stretch/>
          </p:blipFill>
          <p:spPr bwMode="auto">
            <a:xfrm>
              <a:off x="5651" y="527628"/>
              <a:ext cx="2296115" cy="6069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ลูกศรขวา 10"/>
            <p:cNvSpPr/>
            <p:nvPr/>
          </p:nvSpPr>
          <p:spPr>
            <a:xfrm>
              <a:off x="1835696" y="2132856"/>
              <a:ext cx="576064" cy="31971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4" name="ลูกศรโค้ง 13"/>
          <p:cNvSpPr/>
          <p:nvPr/>
        </p:nvSpPr>
        <p:spPr>
          <a:xfrm rot="5400000">
            <a:off x="4211960" y="2636913"/>
            <a:ext cx="612068" cy="485246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69450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ฉลียง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3660</TotalTime>
  <Words>507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Angsana New</vt:lpstr>
      <vt:lpstr>Arial</vt:lpstr>
      <vt:lpstr>Bernard MT Condensed</vt:lpstr>
      <vt:lpstr>Calibri</vt:lpstr>
      <vt:lpstr>Tahoma</vt:lpstr>
      <vt:lpstr>TH SarabunPSK</vt:lpstr>
      <vt:lpstr>ชุดรูปแบบของ Office</vt:lpstr>
      <vt:lpstr>PowerPoint Presentation</vt:lpstr>
      <vt:lpstr>PowerPoint Presentation</vt:lpstr>
      <vt:lpstr>PowerPoint Presentation</vt:lpstr>
      <vt:lpstr>การพัฒนาระบบ cockpit เขตสุขภาพที่11</vt:lpstr>
      <vt:lpstr>PowerPoint Presentation</vt:lpstr>
      <vt:lpstr>PowerPoint Presentation</vt:lpstr>
      <vt:lpstr>PowerPoint Presentation</vt:lpstr>
      <vt:lpstr>การพัฒนาระบบ cockpit เขตสุขภาพที่11</vt:lpstr>
      <vt:lpstr>PowerPoint Presentation</vt:lpstr>
      <vt:lpstr>การพัฒนาระบบ cockpit เขตสุขภาพที่11</vt:lpstr>
      <vt:lpstr>การพัฒนาระบบ cockpit เขตสุขภาพที่11</vt:lpstr>
    </vt:vector>
  </TitlesOfParts>
  <Company>DarkOS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DarkUser</dc:creator>
  <cp:lastModifiedBy>Duo</cp:lastModifiedBy>
  <cp:revision>410</cp:revision>
  <dcterms:created xsi:type="dcterms:W3CDTF">2018-01-06T06:24:27Z</dcterms:created>
  <dcterms:modified xsi:type="dcterms:W3CDTF">2019-05-15T17:42:53Z</dcterms:modified>
</cp:coreProperties>
</file>