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คนมีทั้งส่วนดีและส่วนไม่ดี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ใจจริง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ใจร่าเริง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/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ผู้นำ 5 ใจ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ทำงานต้องมีข้อมูล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2024" custLinFactNeighborX="1098" custLinFactNeighborY="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ต้องอ่านหนังสือเป็นประจำ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ต้องบริหารเวลาให้เป็น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4575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ยิงนกทีเดียวได้หลายตัว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90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/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ผู้มีวิชาการ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ต้องคิดครบวงจร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62" custLinFactNeighborY="-2632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ต้องสร้างศรัทธามากกว่าใช้อำนาจบังคับ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ทุกคนสำคัญต่องาน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ต้องเอาใจเขาใส่ใจเรา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ต้องเปิดหน้าต่างดวงใจ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ต้องทำงานแบบองค์รวม อย่าแยกเป็นส่วนๆ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มอบงานต้องมอบอำนาจและทรัพยากรไปด้วย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/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ผู้มีบารมี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กัดไม่ปล่อย ทำอะไรต้องทำให้สำเร็จ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ความสุขคือความพอใจที่เรามี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บริหารต้องได้ทั้งคนทั้งงาน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/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ผู้มีปรัชญาและอุดมการณ์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100000" custLinFactNeighborX="-315" custLinFactNeighborY="-755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อย่าเข้าใกล้นายเกิน อย่าห่างนายเกิน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/>
      <dgm:spPr/>
      <dgm:t>
        <a:bodyPr/>
        <a:lstStyle/>
        <a:p>
          <a:pPr algn="ctr"/>
          <a:r>
            <a:rPr lang="th-TH" sz="4000" b="1" dirty="0">
              <a:cs typeface="+mj-cs"/>
            </a:rPr>
            <a:t>เข้าใจธรรมชาติคน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ความแตกต่างระหว่างบุคคล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ใจถึง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ใจกล้า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Make </a:t>
          </a:r>
          <a:r>
            <a:rPr lang="en-US" dirty="0" err="1">
              <a:latin typeface="Angsana New" panose="02020603050405020304" pitchFamily="18" charset="-34"/>
              <a:cs typeface="Angsana New" panose="02020603050405020304" pitchFamily="18" charset="-34"/>
            </a:rPr>
            <a:t>Decission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/>
      <dgm:spPr/>
      <dgm:t>
        <a:bodyPr/>
        <a:lstStyle/>
        <a:p>
          <a:r>
            <a:rPr lang="th-TH" dirty="0">
              <a:cs typeface="+mj-cs"/>
            </a:rPr>
            <a:t>ใจกว้าง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คนมีทั้งส่วนดีและส่วนไม่ดี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ใจจริง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sp:txBody>
      <dsp:txXfrm>
        <a:off x="497443" y="39837"/>
        <a:ext cx="5818061" cy="7364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ใจร่าเริง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sp:txBody>
      <dsp:txXfrm>
        <a:off x="497443" y="39837"/>
        <a:ext cx="5818061" cy="736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ผู้นำ 5 ใจ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28203" y="14822"/>
          <a:ext cx="5410529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ทำงานต้องมีข้อมูล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68040" y="54659"/>
        <a:ext cx="5330855" cy="7364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ต้องอ่านหนังสือเป็นประจำ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0"/>
          <a:ext cx="5410531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ต้องบริหารเวลาให้เป็น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7"/>
        <a:ext cx="5330857" cy="7364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1"/>
          <a:ext cx="5410531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ยิงนกทีเดียวได้หลายตัว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8"/>
        <a:ext cx="5330857" cy="7364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ผู้มีวิชาการ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8860" y="0"/>
          <a:ext cx="5410529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ต้องคิดครบวงจร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8697" y="39837"/>
        <a:ext cx="5330855" cy="7364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68624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ต้องสร้างศรัทธามากกว่าใช้อำนาจบังคับ</a:t>
          </a:r>
          <a:endParaRPr lang="en-US" sz="3000" kern="1200" dirty="0">
            <a:cs typeface="+mj-cs"/>
          </a:endParaRPr>
        </a:p>
      </dsp:txBody>
      <dsp:txXfrm>
        <a:off x="408033" y="39409"/>
        <a:ext cx="4870147" cy="728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ทุกคนสำคัญต่องาน</a:t>
          </a:r>
        </a:p>
      </dsp:txBody>
      <dsp:txXfrm>
        <a:off x="423828" y="39837"/>
        <a:ext cx="4869291" cy="7364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ต้องเอาใจเขาใส่ใจเรา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ต้องเปิดหน้าต่างดวงใจ</a:t>
          </a:r>
        </a:p>
      </dsp:txBody>
      <dsp:txXfrm>
        <a:off x="423828" y="39837"/>
        <a:ext cx="4869291" cy="73640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ต้องทำงานแบบองค์รวม อย่าแยกเป็นส่วนๆ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มอบงานต้องมอบอำนาจและทรัพยากรไปด้วย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ผู้มีบารมี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03003" y="0"/>
          <a:ext cx="5410527" cy="1515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sz="32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6966" y="73963"/>
        <a:ext cx="5262601" cy="136722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29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5" cy="73640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กัดไม่ปล่อย ทำอะไรต้องทำให้สำเร็จ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ความสุขคือความพอใจที่เรามี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บริหารต้องได้ทั้งคนทั้งงาน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0" y="0"/>
          <a:ext cx="447077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ผู้มีปรัชญาและอุดมการณ์</a:t>
          </a:r>
          <a:endParaRPr lang="en-US" sz="4000" b="1" kern="1200" dirty="0">
            <a:cs typeface="+mj-cs"/>
          </a:endParaRPr>
        </a:p>
      </dsp:txBody>
      <dsp:txXfrm>
        <a:off x="59399" y="59399"/>
        <a:ext cx="4351978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อย่าเข้าใกล้นายเกิน อย่าห่างนายเกิน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เข้าใจธรรมชาติคน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ความแตกต่างระหว่างบุคคล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293" y="0"/>
          <a:ext cx="5897731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ใจถึง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sp:txBody>
      <dsp:txXfrm>
        <a:off x="479130" y="39837"/>
        <a:ext cx="5818057" cy="736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3" cy="81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ใจกล้า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Make </a:t>
          </a:r>
          <a:r>
            <a:rPr lang="en-US" sz="3100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Decission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7443" y="39837"/>
        <a:ext cx="5818059" cy="736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4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ใจกว้าง</a:t>
          </a:r>
          <a:r>
            <a:rPr lang="en-US" sz="3000" kern="1200" dirty="0">
              <a:cs typeface="+mj-cs"/>
            </a:rPr>
            <a:t> </a:t>
          </a:r>
          <a:r>
            <a:rPr lang="en-US" sz="3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sz="3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7015" y="39409"/>
        <a:ext cx="5818916" cy="72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03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CCEF-F71F-41CC-9965-88437545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นพ.สำเริง  แหยงกระโทก</a:t>
            </a:r>
            <a:endParaRPr lang="en-US" sz="7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AAD4-F7E3-4C62-B1B2-B82B4A1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3"/>
            <a:ext cx="10515600" cy="18917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ดี 5 ด้าน ของผู้นำ</a:t>
            </a:r>
            <a:endParaRPr lang="en-US" sz="115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42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D7C4F0E-E0B7-479C-A710-53F5BEDCFEB6}"/>
              </a:ext>
            </a:extLst>
          </p:cNvPr>
          <p:cNvSpPr/>
          <p:nvPr/>
        </p:nvSpPr>
        <p:spPr>
          <a:xfrm>
            <a:off x="3730214" y="977704"/>
            <a:ext cx="5033958" cy="433285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_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1312A-9AE8-4011-82EC-17F2728D00D0}"/>
              </a:ext>
            </a:extLst>
          </p:cNvPr>
          <p:cNvSpPr txBox="1"/>
          <p:nvPr/>
        </p:nvSpPr>
        <p:spPr>
          <a:xfrm>
            <a:off x="4140685" y="2266966"/>
            <a:ext cx="4213013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ศาสตร์ของการบริหารงาน 25 ข้อ</a:t>
            </a:r>
          </a:p>
          <a:p>
            <a:pPr algn="ctr"/>
            <a:r>
              <a:rPr lang="th-TH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ของ นายก อบจ. นครราชสีมา</a:t>
            </a:r>
          </a:p>
          <a:p>
            <a:pPr algn="ctr"/>
            <a:r>
              <a:rPr lang="th-TH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นพ.สำเริง  แหยงกระโทก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35FC0-A791-4D11-8851-785FBD7A5DCF}"/>
              </a:ext>
            </a:extLst>
          </p:cNvPr>
          <p:cNvSpPr txBox="1"/>
          <p:nvPr/>
        </p:nvSpPr>
        <p:spPr>
          <a:xfrm>
            <a:off x="1618384" y="1346975"/>
            <a:ext cx="22172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เข้าใจธรรมชาติคน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0D03-FDF1-40BD-A4DB-AAA5C70C4F78}"/>
              </a:ext>
            </a:extLst>
          </p:cNvPr>
          <p:cNvSpPr txBox="1"/>
          <p:nvPr/>
        </p:nvSpPr>
        <p:spPr>
          <a:xfrm>
            <a:off x="915000" y="4010735"/>
            <a:ext cx="27847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มีปรัชญาและอุดมการณ์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FC9B-ECA1-4957-8364-CA48AAF13D3D}"/>
              </a:ext>
            </a:extLst>
          </p:cNvPr>
          <p:cNvSpPr txBox="1"/>
          <p:nvPr/>
        </p:nvSpPr>
        <p:spPr>
          <a:xfrm>
            <a:off x="8752450" y="1346975"/>
            <a:ext cx="6607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ผู้นำ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9001B-23FE-4FC8-9433-0D8E531BD344}"/>
              </a:ext>
            </a:extLst>
          </p:cNvPr>
          <p:cNvSpPr txBox="1"/>
          <p:nvPr/>
        </p:nvSpPr>
        <p:spPr>
          <a:xfrm>
            <a:off x="8752450" y="4010735"/>
            <a:ext cx="13789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ผู้มีวิชาการ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16CF-40C1-4A09-904F-4116939CE45C}"/>
              </a:ext>
            </a:extLst>
          </p:cNvPr>
          <p:cNvSpPr txBox="1"/>
          <p:nvPr/>
        </p:nvSpPr>
        <p:spPr>
          <a:xfrm>
            <a:off x="5671554" y="5587908"/>
            <a:ext cx="115127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ผู้มีบารมี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38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125322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38643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51225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97294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331631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1EC57F65-4D8B-4722-9B81-4638D71D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70616"/>
              </p:ext>
            </p:extLst>
          </p:nvPr>
        </p:nvGraphicFramePr>
        <p:xfrm>
          <a:off x="4949483" y="1139234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7234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93636"/>
              </p:ext>
            </p:extLst>
          </p:nvPr>
        </p:nvGraphicFramePr>
        <p:xfrm>
          <a:off x="4965895" y="1110099"/>
          <a:ext cx="647113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32106"/>
              </p:ext>
            </p:extLst>
          </p:nvPr>
        </p:nvGraphicFramePr>
        <p:xfrm>
          <a:off x="4965893" y="2140387"/>
          <a:ext cx="647114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923218"/>
              </p:ext>
            </p:extLst>
          </p:nvPr>
        </p:nvGraphicFramePr>
        <p:xfrm>
          <a:off x="4965892" y="3170675"/>
          <a:ext cx="6471142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818219"/>
              </p:ext>
            </p:extLst>
          </p:nvPr>
        </p:nvGraphicFramePr>
        <p:xfrm>
          <a:off x="4965891" y="4200963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261937"/>
              </p:ext>
            </p:extLst>
          </p:nvPr>
        </p:nvGraphicFramePr>
        <p:xfrm>
          <a:off x="4965891" y="5231251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106413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9349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93699"/>
              </p:ext>
            </p:extLst>
          </p:nvPr>
        </p:nvGraphicFramePr>
        <p:xfrm>
          <a:off x="5043267" y="2170310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378310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485004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052716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22779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0F1A171-74DC-47E4-AC44-2A8AA8DC2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87480"/>
              </p:ext>
            </p:extLst>
          </p:nvPr>
        </p:nvGraphicFramePr>
        <p:xfrm>
          <a:off x="4965891" y="1173176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62970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66210"/>
              </p:ext>
            </p:extLst>
          </p:nvPr>
        </p:nvGraphicFramePr>
        <p:xfrm>
          <a:off x="4965895" y="1110099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556018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589122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069537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272420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43056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8161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05700"/>
              </p:ext>
            </p:extLst>
          </p:nvPr>
        </p:nvGraphicFramePr>
        <p:xfrm>
          <a:off x="4965895" y="407964"/>
          <a:ext cx="5936567" cy="15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283053"/>
              </p:ext>
            </p:extLst>
          </p:nvPr>
        </p:nvGraphicFramePr>
        <p:xfrm>
          <a:off x="4965893" y="2140387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737168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683704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4092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028366"/>
              </p:ext>
            </p:extLst>
          </p:nvPr>
        </p:nvGraphicFramePr>
        <p:xfrm>
          <a:off x="495115" y="2971285"/>
          <a:ext cx="4470776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3486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80A73-2F36-4DE6-92DF-68BB8F87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71" y="1660159"/>
            <a:ext cx="4928658" cy="3537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58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Century Gothic</vt:lpstr>
      <vt:lpstr>Wingdings 3</vt:lpstr>
      <vt:lpstr>Ion</vt:lpstr>
      <vt:lpstr>นพ.สำเริง  แหยงกระโทก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10</cp:revision>
  <dcterms:created xsi:type="dcterms:W3CDTF">2019-02-04T06:14:04Z</dcterms:created>
  <dcterms:modified xsi:type="dcterms:W3CDTF">2019-02-04T07:32:23Z</dcterms:modified>
</cp:coreProperties>
</file>