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theme/themeOverride1.xml" ContentType="application/vnd.openxmlformats-officedocument.themeOverr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817" r:id="rId2"/>
    <p:sldId id="257" r:id="rId3"/>
    <p:sldId id="259" r:id="rId4"/>
    <p:sldId id="260" r:id="rId5"/>
    <p:sldId id="269" r:id="rId6"/>
    <p:sldId id="270" r:id="rId7"/>
    <p:sldId id="272" r:id="rId8"/>
    <p:sldId id="278" r:id="rId9"/>
    <p:sldId id="290" r:id="rId10"/>
    <p:sldId id="256" r:id="rId11"/>
    <p:sldId id="289" r:id="rId12"/>
    <p:sldId id="279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1820" r:id="rId21"/>
    <p:sldId id="318" r:id="rId22"/>
    <p:sldId id="1876" r:id="rId23"/>
    <p:sldId id="1877" r:id="rId24"/>
    <p:sldId id="1878" r:id="rId25"/>
    <p:sldId id="1879" r:id="rId26"/>
    <p:sldId id="291" r:id="rId27"/>
    <p:sldId id="292" r:id="rId28"/>
    <p:sldId id="293" r:id="rId29"/>
    <p:sldId id="294" r:id="rId30"/>
    <p:sldId id="314" r:id="rId31"/>
    <p:sldId id="310" r:id="rId32"/>
    <p:sldId id="312" r:id="rId33"/>
    <p:sldId id="315" r:id="rId34"/>
    <p:sldId id="1874" r:id="rId35"/>
    <p:sldId id="1873" r:id="rId36"/>
    <p:sldId id="323" r:id="rId37"/>
    <p:sldId id="1875" r:id="rId38"/>
    <p:sldId id="18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F6F6"/>
    <a:srgbClr val="99FF7A"/>
    <a:srgbClr val="0000CC"/>
    <a:srgbClr val="800080"/>
    <a:srgbClr val="B4C7E7"/>
    <a:srgbClr val="5B9BD5"/>
    <a:srgbClr val="FF0066"/>
    <a:srgbClr val="BEFFAA"/>
    <a:srgbClr val="C1F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6526128"/>
        <c:axId val="166526688"/>
      </c:barChart>
      <c:catAx>
        <c:axId val="16652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688"/>
        <c:crosses val="autoZero"/>
        <c:auto val="1"/>
        <c:lblAlgn val="ctr"/>
        <c:lblOffset val="100"/>
        <c:noMultiLvlLbl val="0"/>
      </c:catAx>
      <c:valAx>
        <c:axId val="1665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1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29856"/>
        <c:axId val="189830416"/>
      </c:barChart>
      <c:catAx>
        <c:axId val="18982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0416"/>
        <c:crosses val="autoZero"/>
        <c:auto val="1"/>
        <c:lblAlgn val="ctr"/>
        <c:lblOffset val="100"/>
        <c:noMultiLvlLbl val="0"/>
      </c:catAx>
      <c:valAx>
        <c:axId val="18983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298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60765746936741E-2"/>
          <c:y val="4.4706365403890967E-2"/>
          <c:w val="0.9022670892532787"/>
          <c:h val="0.7467150213053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33216"/>
        <c:axId val="189833776"/>
      </c:barChart>
      <c:catAx>
        <c:axId val="18983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776"/>
        <c:crosses val="autoZero"/>
        <c:auto val="1"/>
        <c:lblAlgn val="ctr"/>
        <c:lblOffset val="100"/>
        <c:noMultiLvlLbl val="0"/>
      </c:catAx>
      <c:valAx>
        <c:axId val="1898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2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0908"/>
          <c:y val="0.8816149120888026"/>
          <c:w val="0.28502166814278185"/>
          <c:h val="7.1877737156126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486"/>
          <c:y val="3.240740740740742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24"/>
          <c:y val="0.25215296004666082"/>
          <c:w val="0.74786364757957335"/>
          <c:h val="0.62376494604841104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360704"/>
        <c:axId val="3106529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310360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310652928"/>
        <c:crosses val="autoZero"/>
        <c:auto val="1"/>
        <c:lblAlgn val="ctr"/>
        <c:lblOffset val="100"/>
        <c:tickLblSkip val="1"/>
        <c:noMultiLvlLbl val="0"/>
      </c:catAx>
      <c:valAx>
        <c:axId val="310652928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310360704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249064260588168"/>
          <c:y val="0.20428186060075817"/>
          <c:w val="0.15439975216819304"/>
          <c:h val="0.36121888125003204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2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3507840"/>
        <c:axId val="253536896"/>
        <c:axId val="0"/>
      </c:bar3DChart>
      <c:catAx>
        <c:axId val="25350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253536896"/>
        <c:crosses val="autoZero"/>
        <c:auto val="1"/>
        <c:lblAlgn val="ctr"/>
        <c:lblOffset val="100"/>
        <c:noMultiLvlLbl val="0"/>
      </c:catAx>
      <c:valAx>
        <c:axId val="25353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078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 sz="1600" b="1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312200192"/>
        <c:axId val="312251136"/>
      </c:barChart>
      <c:catAx>
        <c:axId val="3122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312251136"/>
        <c:crosses val="autoZero"/>
        <c:auto val="1"/>
        <c:lblAlgn val="ctr"/>
        <c:lblOffset val="100"/>
        <c:noMultiLvlLbl val="0"/>
      </c:catAx>
      <c:valAx>
        <c:axId val="31225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>
                <a:solidFill>
                  <a:schemeClr val="tx1"/>
                </a:solidFill>
              </a:defRPr>
            </a:pPr>
            <a:endParaRPr lang="en-US"/>
          </a:p>
        </c:txPr>
        <c:crossAx val="3122001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653678836595533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6328800"/>
        <c:axId val="116329360"/>
      </c:barChart>
      <c:catAx>
        <c:axId val="11632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9360"/>
        <c:crosses val="autoZero"/>
        <c:auto val="1"/>
        <c:lblAlgn val="ctr"/>
        <c:lblOffset val="100"/>
        <c:noMultiLvlLbl val="0"/>
      </c:catAx>
      <c:valAx>
        <c:axId val="11632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88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65823696"/>
        <c:axId val="165824256"/>
      </c:barChart>
      <c:catAx>
        <c:axId val="16582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4256"/>
        <c:crosses val="autoZero"/>
        <c:auto val="1"/>
        <c:lblAlgn val="ctr"/>
        <c:lblOffset val="100"/>
        <c:noMultiLvlLbl val="0"/>
      </c:catAx>
      <c:valAx>
        <c:axId val="1658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36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49"/>
          <c:y val="4.1288670973878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89"/>
          <c:y val="0.30019836210768214"/>
          <c:w val="0.46323790989335606"/>
          <c:h val="0.6939032563246209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chemeClr val="bg2"/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chemeClr val="bg2"/>
        </a:solidFill>
        <a:ln>
          <a:solidFill>
            <a:srgbClr val="800080"/>
          </a:solidFill>
        </a:ln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  <a:ln>
          <a:solidFill>
            <a:schemeClr val="tx1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  <a:ln>
          <a:solidFill>
            <a:srgbClr val="FF0000"/>
          </a:solidFill>
        </a:ln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  <a:ln>
          <a:solidFill>
            <a:srgbClr val="800080"/>
          </a:solidFill>
        </a:ln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4E614FD7-E6CD-4B5A-9447-916FBC4052A9}" type="presOf" srcId="{0E078886-6640-4B93-8BA8-E4218838F1D2}" destId="{83EA42A4-E2DF-4C91-99F2-3F132AC442B0}" srcOrd="0" destOrd="0" presId="urn:microsoft.com/office/officeart/2005/8/layout/vList3"/>
    <dgm:cxn modelId="{D1A669DA-69AB-4234-B834-F25FA35B9397}" type="presOf" srcId="{A50F79BC-7CDA-4A52-81ED-04113B85207A}" destId="{FBCBC6B9-C622-400E-9D6A-2B5D0BFC670C}" srcOrd="0" destOrd="0" presId="urn:microsoft.com/office/officeart/2005/8/layout/vList3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  <dgm:cxn modelId="{181B6DCF-4D28-4FA7-8E97-5511FBE2C629}" type="presParOf" srcId="{EC433BD6-9E05-4826-AE6B-BA7DE01FFEC5}" destId="{B58A2BDA-3E12-46FD-8949-BFC7D36DD66F}" srcOrd="1" destOrd="0" presId="urn:microsoft.com/office/officeart/2005/8/layout/vList3"/>
    <dgm:cxn modelId="{75294FF4-4298-4472-8CBC-26A726A278E3}" type="presParOf" srcId="{EC433BD6-9E05-4826-AE6B-BA7DE01FFEC5}" destId="{FDE3C27E-B86B-442A-9AA3-8EF248798CF3}" srcOrd="2" destOrd="0" presId="urn:microsoft.com/office/officeart/2005/8/layout/vList3"/>
    <dgm:cxn modelId="{65DCFE74-E2F1-4487-BCA3-BE7F75BA5819}" type="presParOf" srcId="{FDE3C27E-B86B-442A-9AA3-8EF248798CF3}" destId="{2E8124C5-40E1-47C2-A1A9-E275F31DA369}" srcOrd="0" destOrd="0" presId="urn:microsoft.com/office/officeart/2005/8/layout/vList3"/>
    <dgm:cxn modelId="{514F49FA-79EA-47F0-8522-31B3DFFA7310}" type="presParOf" srcId="{FDE3C27E-B86B-442A-9AA3-8EF248798CF3}" destId="{FBCBC6B9-C622-400E-9D6A-2B5D0BFC670C}" srcOrd="1" destOrd="0" presId="urn:microsoft.com/office/officeart/2005/8/layout/vList3"/>
    <dgm:cxn modelId="{DFB1F431-FD22-419D-827B-8C69632BB5BA}" type="presParOf" srcId="{EC433BD6-9E05-4826-AE6B-BA7DE01FFEC5}" destId="{43B17608-0CAE-4290-A0A9-C84581FEE3E6}" srcOrd="3" destOrd="0" presId="urn:microsoft.com/office/officeart/2005/8/layout/vList3"/>
    <dgm:cxn modelId="{C5E320BA-60A1-4B07-ABD0-E6ED30B0016B}" type="presParOf" srcId="{EC433BD6-9E05-4826-AE6B-BA7DE01FFEC5}" destId="{E59719AE-0C4B-4B57-9112-9E7E6225A049}" srcOrd="4" destOrd="0" presId="urn:microsoft.com/office/officeart/2005/8/layout/vList3"/>
    <dgm:cxn modelId="{DC709370-E1C6-484D-9F22-0812C865E546}" type="presParOf" srcId="{E59719AE-0C4B-4B57-9112-9E7E6225A049}" destId="{4B3E92E2-C2A6-454B-8F7B-E85A605ACCE1}" srcOrd="0" destOrd="0" presId="urn:microsoft.com/office/officeart/2005/8/layout/vList3"/>
    <dgm:cxn modelId="{7BD08E2F-A074-48E4-86B6-95C75AE6B717}" type="presParOf" srcId="{E59719AE-0C4B-4B57-9112-9E7E6225A049}" destId="{83EA42A4-E2DF-4C91-99F2-3F132AC442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  <a:ln>
          <a:solidFill>
            <a:srgbClr val="0000CC"/>
          </a:solidFill>
        </a:ln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  <a:ln>
          <a:solidFill>
            <a:srgbClr val="0000CC"/>
          </a:solidFill>
        </a:ln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5162" y="312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7705" y="312"/>
        <a:ext cx="5584571" cy="730174"/>
      </dsp:txXfrm>
    </dsp:sp>
    <dsp:sp modelId="{8CCB8747-F5B3-49A5-B163-9F39BC4E3E21}">
      <dsp:nvSpPr>
        <dsp:cNvPr id="0" name=""/>
        <dsp:cNvSpPr/>
      </dsp:nvSpPr>
      <dsp:spPr>
        <a:xfrm>
          <a:off x="1270075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35162" y="913029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17705" y="913029"/>
        <a:ext cx="5584571" cy="730174"/>
      </dsp:txXfrm>
    </dsp:sp>
    <dsp:sp modelId="{2E8124C5-40E1-47C2-A1A9-E275F31DA369}">
      <dsp:nvSpPr>
        <dsp:cNvPr id="0" name=""/>
        <dsp:cNvSpPr/>
      </dsp:nvSpPr>
      <dsp:spPr>
        <a:xfrm>
          <a:off x="1270075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35162" y="1825747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17705" y="1825747"/>
        <a:ext cx="5584571" cy="730174"/>
      </dsp:txXfrm>
    </dsp:sp>
    <dsp:sp modelId="{4B3E92E2-C2A6-454B-8F7B-E85A605ACCE1}">
      <dsp:nvSpPr>
        <dsp:cNvPr id="0" name=""/>
        <dsp:cNvSpPr/>
      </dsp:nvSpPr>
      <dsp:spPr>
        <a:xfrm>
          <a:off x="1270075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800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4573" y="0"/>
          <a:ext cx="5767114" cy="727818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6527" y="0"/>
        <a:ext cx="5585160" cy="727818"/>
      </dsp:txXfrm>
    </dsp:sp>
    <dsp:sp modelId="{8CCB8747-F5B3-49A5-B163-9F39BC4E3E21}">
      <dsp:nvSpPr>
        <dsp:cNvPr id="0" name=""/>
        <dsp:cNvSpPr/>
      </dsp:nvSpPr>
      <dsp:spPr>
        <a:xfrm>
          <a:off x="1270664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rgbClr val="0000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35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12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9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8.xml"/><Relationship Id="rId9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883F5C-9334-4259-BBE6-3C689ADDC18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59.84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0.77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19.05</a:t>
            </a:r>
            <a:endParaRPr lang="th-TH" b="1" dirty="0">
              <a:ln w="0"/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06978"/>
            <a:ext cx="967563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91.43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08389"/>
            <a:ext cx="1047901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83.43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6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16.27</a:t>
            </a:r>
            <a:r>
              <a:rPr lang="th-TH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18.55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5.06</a:t>
            </a:r>
            <a:endParaRPr lang="th-TH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90</a:t>
            </a:r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ln w="0"/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r>
              <a:rPr lang="en-US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56</a:t>
            </a:r>
            <a:endParaRPr lang="th-TH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D08C713-6B26-4A6C-8126-FDFC8A92F63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6495"/>
              </p:ext>
            </p:extLst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FAB02A-3FB4-46CB-BE15-00973B148D4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2" y="1695434"/>
            <a:ext cx="1282104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" y="1139134"/>
            <a:ext cx="7060205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37093"/>
              </p:ext>
            </p:extLst>
          </p:nvPr>
        </p:nvGraphicFramePr>
        <p:xfrm>
          <a:off x="368300" y="2899576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1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 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58048" y="1180196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722D81-318F-4452-B730-D7B309991FC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443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3.</a:t>
            </a:r>
            <a:r>
              <a:rPr lang="th-TH" sz="3200" b="1" dirty="0"/>
              <a:t> </a:t>
            </a:r>
            <a:r>
              <a:rPr lang="th-TH" sz="28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2187"/>
              </p:ext>
            </p:extLst>
          </p:nvPr>
        </p:nvGraphicFramePr>
        <p:xfrm>
          <a:off x="615012" y="385353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ผ่านเกณฑ์ระดับพื้นฐาน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%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2860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ผ่านเกณฑ์ระดับดี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90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FBB647-2997-4D95-88BC-466DF53F96B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05194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</a:t>
                      </a:r>
                      <a:r>
                        <a:rPr lang="en-US" sz="2400" b="1" dirty="0">
                          <a:latin typeface="Angsana New" pitchFamily="18" charset="-34"/>
                          <a:cs typeface="Angsana New" pitchFamily="18" charset="-34"/>
                        </a:rPr>
                        <a:t> LTC </a:t>
                      </a: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ผ่านเกณฑ์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4A4C2DB-626C-4B65-85AD-1CF1D4C159E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23048"/>
              </p:ext>
            </p:extLst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15A6ADED-7324-41B5-82C3-B164F957FAB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62824"/>
              </p:ext>
            </p:extLst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ขั้นที่ 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EF4C9B-46A3-47E6-BB4D-F995754E403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4" y="1308621"/>
            <a:ext cx="4353401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47558"/>
              </p:ext>
            </p:extLst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9.56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4145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5309776-5A49-4375-90ED-F80E70567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77708"/>
              </p:ext>
            </p:extLst>
          </p:nvPr>
        </p:nvGraphicFramePr>
        <p:xfrm>
          <a:off x="615012" y="3129630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="1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คน</a:t>
                      </a:r>
                      <a:r>
                        <a:rPr lang="en-US" sz="2400" b="1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65B90A3-E864-4A94-AA89-A52D343C62A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4612943" y="1350490"/>
            <a:ext cx="7308321" cy="26161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คำขวัญจังหวัดชุมพร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40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“ชุมพรประตูภาคใต้ ไหว้เสด็จในกรมฯ ชมไร่กาแฟ แลหาดทรายรี ดีกล้วยเล็บมือ ขึ้นชื่อรังนก</a:t>
            </a:r>
            <a:r>
              <a:rPr lang="th-TH" sz="4000" b="1" spc="50" dirty="0">
                <a:ln w="11430"/>
                <a:solidFill>
                  <a:srgbClr val="FF0000"/>
                </a:solidFill>
                <a:effectLst>
                  <a:glow rad="139700">
                    <a:schemeClr val="bg1">
                      <a:lumMod val="9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4000" b="1" spc="50" dirty="0">
              <a:ln w="11430"/>
              <a:solidFill>
                <a:srgbClr val="FF0000"/>
              </a:solidFill>
              <a:effectLst>
                <a:glow rad="139700">
                  <a:schemeClr val="bg1">
                    <a:lumMod val="9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6"/>
            <a:ext cx="3514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2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Service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EA4A1-6AD4-4EE1-A472-342CD0349E17}"/>
              </a:ext>
            </a:extLst>
          </p:cNvPr>
          <p:cNvSpPr/>
          <p:nvPr/>
        </p:nvSpPr>
        <p:spPr>
          <a:xfrm>
            <a:off x="940907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พชอ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F02E30-9199-4AF0-AF8C-120A75B8DEB1}"/>
              </a:ext>
            </a:extLst>
          </p:cNvPr>
          <p:cNvSpPr/>
          <p:nvPr/>
        </p:nvSpPr>
        <p:spPr>
          <a:xfrm>
            <a:off x="940907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ทารกแรกเกิด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70469D-2EF8-472F-99FF-590D21D0BFF0}"/>
              </a:ext>
            </a:extLst>
          </p:cNvPr>
          <p:cNvSpPr/>
          <p:nvPr/>
        </p:nvSpPr>
        <p:spPr>
          <a:xfrm>
            <a:off x="940907" y="3339030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STEMI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D9D2E28-B094-4DA0-93E4-4A63011E6ADF}"/>
              </a:ext>
            </a:extLst>
          </p:cNvPr>
          <p:cNvSpPr/>
          <p:nvPr/>
        </p:nvSpPr>
        <p:spPr>
          <a:xfrm>
            <a:off x="940907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มะเร็ง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4F9CC6-D4C0-4168-B5A9-4F59FBFD1B5C}"/>
              </a:ext>
            </a:extLst>
          </p:cNvPr>
          <p:cNvSpPr/>
          <p:nvPr/>
        </p:nvSpPr>
        <p:spPr>
          <a:xfrm>
            <a:off x="940907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ไต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66354E-0DC5-45C5-A9F1-9D8ACB236CE9}"/>
              </a:ext>
            </a:extLst>
          </p:cNvPr>
          <p:cNvSpPr/>
          <p:nvPr/>
        </p:nvSpPr>
        <p:spPr>
          <a:xfrm>
            <a:off x="3067881" y="1232454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D3443AA-EEE1-499B-B5B5-C5DC21E42731}"/>
              </a:ext>
            </a:extLst>
          </p:cNvPr>
          <p:cNvSpPr/>
          <p:nvPr/>
        </p:nvSpPr>
        <p:spPr>
          <a:xfrm>
            <a:off x="3067881" y="2285743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สูติกรรม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E0B75FC-A40D-4150-B782-03307A4D50AB}"/>
              </a:ext>
            </a:extLst>
          </p:cNvPr>
          <p:cNvSpPr/>
          <p:nvPr/>
        </p:nvSpPr>
        <p:spPr>
          <a:xfrm>
            <a:off x="3067881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STROKE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345561-71DD-4945-B132-36116AF488BD}"/>
              </a:ext>
            </a:extLst>
          </p:cNvPr>
          <p:cNvSpPr/>
          <p:nvPr/>
        </p:nvSpPr>
        <p:spPr>
          <a:xfrm>
            <a:off x="3067881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NCD/DM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1A49582-144C-49A1-8F44-01EF7F88AF23}"/>
              </a:ext>
            </a:extLst>
          </p:cNvPr>
          <p:cNvSpPr/>
          <p:nvPr/>
        </p:nvSpPr>
        <p:spPr>
          <a:xfrm>
            <a:off x="3067881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จักษุ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3C4A137-1063-411C-B727-C7DB2BB70A08}"/>
              </a:ext>
            </a:extLst>
          </p:cNvPr>
          <p:cNvSpPr/>
          <p:nvPr/>
        </p:nvSpPr>
        <p:spPr>
          <a:xfrm>
            <a:off x="5194855" y="1232454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รพ.สต.ติดดาว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48D5FAB-4E01-4F11-A69F-C2BDB00036BC}"/>
              </a:ext>
            </a:extLst>
          </p:cNvPr>
          <p:cNvSpPr/>
          <p:nvPr/>
        </p:nvSpPr>
        <p:spPr>
          <a:xfrm>
            <a:off x="5194855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สุขภาพช่องปาก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E6A73EA-F065-4335-B272-0FFE77FA5E30}"/>
              </a:ext>
            </a:extLst>
          </p:cNvPr>
          <p:cNvSpPr/>
          <p:nvPr/>
        </p:nvSpPr>
        <p:spPr>
          <a:xfrm>
            <a:off x="5194855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SEPSIS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D48F3E-BDA5-4577-971F-4B1A52B53019}"/>
              </a:ext>
            </a:extLst>
          </p:cNvPr>
          <p:cNvSpPr/>
          <p:nvPr/>
        </p:nvSpPr>
        <p:spPr>
          <a:xfrm>
            <a:off x="5194855" y="4392318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NCD/HT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19DBA01-E935-455F-B723-7A30FC57FAA0}"/>
              </a:ext>
            </a:extLst>
          </p:cNvPr>
          <p:cNvSpPr/>
          <p:nvPr/>
        </p:nvSpPr>
        <p:spPr>
          <a:xfrm>
            <a:off x="5194855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ออโธปิดิกส์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E0FC72-A95C-4185-943C-4A62DE44DF41}"/>
              </a:ext>
            </a:extLst>
          </p:cNvPr>
          <p:cNvSpPr/>
          <p:nvPr/>
        </p:nvSpPr>
        <p:spPr>
          <a:xfrm>
            <a:off x="7321829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วัณโรคปอด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31C0E0-6D71-41CA-9AF2-9DE715B16AA2}"/>
              </a:ext>
            </a:extLst>
          </p:cNvPr>
          <p:cNvSpPr/>
          <p:nvPr/>
        </p:nvSpPr>
        <p:spPr>
          <a:xfrm>
            <a:off x="7321829" y="2285742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Palliative Care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7CA2AF3-F5B2-42DC-8B17-A2FB87481592}"/>
              </a:ext>
            </a:extLst>
          </p:cNvPr>
          <p:cNvSpPr/>
          <p:nvPr/>
        </p:nvSpPr>
        <p:spPr>
          <a:xfrm>
            <a:off x="7321829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สุขภาพจิต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32BCF96-446A-4C4C-ADE4-591055F550DB}"/>
              </a:ext>
            </a:extLst>
          </p:cNvPr>
          <p:cNvSpPr/>
          <p:nvPr/>
        </p:nvSpPr>
        <p:spPr>
          <a:xfrm>
            <a:off x="7321829" y="4392319"/>
            <a:ext cx="2014330" cy="100716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One Day Surgery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F5D2C68-E291-4460-951B-DE30F6D3BC6C}"/>
              </a:ext>
            </a:extLst>
          </p:cNvPr>
          <p:cNvSpPr/>
          <p:nvPr/>
        </p:nvSpPr>
        <p:spPr>
          <a:xfrm>
            <a:off x="7321829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แพทย์แผนไทย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2E567C-7406-4A55-8C7A-4BDB1A29175D}"/>
              </a:ext>
            </a:extLst>
          </p:cNvPr>
          <p:cNvSpPr/>
          <p:nvPr/>
        </p:nvSpPr>
        <p:spPr>
          <a:xfrm>
            <a:off x="9448803" y="1232454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กุมารเวชกรรม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B14342-08FE-4902-8ED6-BD99D42488C1}"/>
              </a:ext>
            </a:extLst>
          </p:cNvPr>
          <p:cNvSpPr/>
          <p:nvPr/>
        </p:nvSpPr>
        <p:spPr>
          <a:xfrm>
            <a:off x="9448803" y="2285742"/>
            <a:ext cx="2011680" cy="914400"/>
          </a:xfrm>
          <a:prstGeom prst="roundRect">
            <a:avLst/>
          </a:prstGeom>
          <a:solidFill>
            <a:srgbClr val="FF1D1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ปลูกถ่ายอวัยวะ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4780BFA-014D-4ABC-83A0-05BD8754F555}"/>
              </a:ext>
            </a:extLst>
          </p:cNvPr>
          <p:cNvSpPr/>
          <p:nvPr/>
        </p:nvSpPr>
        <p:spPr>
          <a:xfrm>
            <a:off x="9448803" y="3339030"/>
            <a:ext cx="2011680" cy="9144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ยาเสพติด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08D92-8D2C-4FD5-8F64-DDCC55B92A2A}"/>
              </a:ext>
            </a:extLst>
          </p:cNvPr>
          <p:cNvSpPr/>
          <p:nvPr/>
        </p:nvSpPr>
        <p:spPr>
          <a:xfrm>
            <a:off x="9448803" y="4392318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Trauma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FAA7505-C239-4402-991B-47BA567FBB71}"/>
              </a:ext>
            </a:extLst>
          </p:cNvPr>
          <p:cNvSpPr/>
          <p:nvPr/>
        </p:nvSpPr>
        <p:spPr>
          <a:xfrm>
            <a:off x="9448803" y="5445606"/>
            <a:ext cx="2011680" cy="9144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RDU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7B94ED8-DEB0-469C-8788-4DB5DEB969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801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25325"/>
              <a:ext cx="864096" cy="562630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2000" b="1" dirty="0">
                  <a:latin typeface="TH SarabunPSK" pitchFamily="34" charset="-34"/>
                  <a:cs typeface="+mj-cs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589259"/>
            <a:ext cx="906507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2000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12255"/>
            <a:ext cx="1072925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78.05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3370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89.26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689829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85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60862"/>
            <a:ext cx="115881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100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/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87.5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27438"/>
            <a:ext cx="10363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n w="0"/>
                <a:latin typeface="TH SarabunPSK" pitchFamily="34" charset="-34"/>
                <a:cs typeface="+mj-cs"/>
              </a:rPr>
              <a:t>ระดับ 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1952620"/>
            <a:ext cx="936104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88.76</a:t>
            </a:r>
            <a:endParaRPr lang="th-TH" sz="2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366957"/>
            <a:ext cx="1329180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รพช.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7</a:t>
            </a:r>
            <a:r>
              <a:rPr lang="en-US" sz="2000" b="1" dirty="0">
                <a:ln w="0"/>
                <a:latin typeface="TH SarabunPSK" pitchFamily="34" charset="-34"/>
                <a:cs typeface="+mj-cs"/>
              </a:rPr>
              <a:t>0%</a:t>
            </a:r>
            <a:endParaRPr lang="th-TH" sz="2000" b="1" dirty="0">
              <a:ln w="0"/>
              <a:latin typeface="TH SarabunPSK" pitchFamily="34" charset="-34"/>
              <a:cs typeface="+mj-cs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875523"/>
            <a:ext cx="1224136" cy="562630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 err="1">
                <a:ln w="0"/>
                <a:latin typeface="TH SarabunPSK" pitchFamily="34" charset="-34"/>
                <a:cs typeface="+mj-cs"/>
              </a:rPr>
              <a:t>รพท.</a:t>
            </a:r>
            <a:r>
              <a:rPr lang="th-TH" sz="2000" b="1" dirty="0">
                <a:ln w="0"/>
                <a:latin typeface="TH SarabunPSK" pitchFamily="34" charset="-34"/>
                <a:cs typeface="+mj-cs"/>
              </a:rPr>
              <a:t>0</a:t>
            </a:r>
            <a:r>
              <a:rPr lang="en-US" sz="2000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%</a:t>
            </a:r>
            <a:endParaRPr lang="th-TH" sz="2000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4" y="3338509"/>
            <a:ext cx="92318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รอ</a:t>
            </a:r>
            <a:r>
              <a:rPr lang="en-US" b="1" dirty="0">
                <a:ln w="0"/>
                <a:latin typeface="Angsana New" panose="02020603050405020304" pitchFamily="18" charset="-34"/>
                <a:cs typeface="Angsana New" panose="02020603050405020304" pitchFamily="18" charset="-34"/>
              </a:rPr>
              <a:t>APP</a:t>
            </a:r>
            <a:endParaRPr lang="th-TH" b="1" dirty="0">
              <a:ln w="0"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8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664AC6A-E42E-4613-94CC-90A1562B704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8"/>
            <a:ext cx="10756570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68116"/>
          <a:ext cx="2319347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B0225E-01B4-41D5-8D19-CA9329F73221}"/>
              </a:ext>
            </a:extLst>
          </p:cNvPr>
          <p:cNvGraphicFramePr/>
          <p:nvPr>
            <p:extLst/>
          </p:nvPr>
        </p:nvGraphicFramePr>
        <p:xfrm>
          <a:off x="2688753" y="4068117"/>
          <a:ext cx="2319347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17DC7-D675-460E-83A2-40D8E2FB9A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12913" y="1501617"/>
          <a:ext cx="3637191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DDCCBB-66F5-4D3C-B27C-30A6D288DEEA}"/>
              </a:ext>
            </a:extLst>
          </p:cNvPr>
          <p:cNvGraphicFramePr/>
          <p:nvPr>
            <p:extLst/>
          </p:nvPr>
        </p:nvGraphicFramePr>
        <p:xfrm>
          <a:off x="8844288" y="1501617"/>
          <a:ext cx="3221319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B49CC7-5F26-4AC9-9624-500C1EB0F345}"/>
              </a:ext>
            </a:extLst>
          </p:cNvPr>
          <p:cNvSpPr txBox="1"/>
          <p:nvPr/>
        </p:nvSpPr>
        <p:spPr>
          <a:xfrm>
            <a:off x="275740" y="3684115"/>
            <a:ext cx="27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1AED-3ED1-47CF-B1CF-8680A7B04E3D}"/>
              </a:ext>
            </a:extLst>
          </p:cNvPr>
          <p:cNvSpPr txBox="1"/>
          <p:nvPr/>
        </p:nvSpPr>
        <p:spPr>
          <a:xfrm>
            <a:off x="5112914" y="1129606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05D0A0-0C50-4A30-BAEC-9CABCE545F30}"/>
              </a:ext>
            </a:extLst>
          </p:cNvPr>
          <p:cNvGraphicFramePr/>
          <p:nvPr>
            <p:extLst/>
          </p:nvPr>
        </p:nvGraphicFramePr>
        <p:xfrm>
          <a:off x="5112914" y="4072456"/>
          <a:ext cx="3398381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DF4D650-AB83-4A03-9EB5-900510D06244}"/>
              </a:ext>
            </a:extLst>
          </p:cNvPr>
          <p:cNvGraphicFramePr/>
          <p:nvPr>
            <p:extLst/>
          </p:nvPr>
        </p:nvGraphicFramePr>
        <p:xfrm>
          <a:off x="8830221" y="4016010"/>
          <a:ext cx="3221319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8261F-9041-479D-ACF9-30B7797DBE7C}"/>
              </a:ext>
            </a:extLst>
          </p:cNvPr>
          <p:cNvSpPr txBox="1"/>
          <p:nvPr/>
        </p:nvSpPr>
        <p:spPr>
          <a:xfrm>
            <a:off x="5112915" y="3698784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ACFB9-4B46-463F-8CDE-021E5B46D026}"/>
              </a:ext>
            </a:extLst>
          </p:cNvPr>
          <p:cNvSpPr/>
          <p:nvPr/>
        </p:nvSpPr>
        <p:spPr>
          <a:xfrm>
            <a:off x="319046" y="1823051"/>
            <a:ext cx="433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40043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60DD0-26A8-4664-8352-107D410C1842}"/>
              </a:ext>
            </a:extLst>
          </p:cNvPr>
          <p:cNvSpPr/>
          <p:nvPr/>
        </p:nvSpPr>
        <p:spPr>
          <a:xfrm>
            <a:off x="6681703" y="4553220"/>
            <a:ext cx="1232667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5F442-AFE9-4599-8574-CD67AEBA7F6C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DC7B97-DA3F-4FC9-A266-4220B084C5A0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0A922-FA5B-4EF7-8DC0-8A16D930D1B0}"/>
              </a:ext>
            </a:extLst>
          </p:cNvPr>
          <p:cNvSpPr txBox="1"/>
          <p:nvPr/>
        </p:nvSpPr>
        <p:spPr>
          <a:xfrm>
            <a:off x="10408027" y="4928490"/>
            <a:ext cx="8664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98B57-2579-4E15-AE87-AB23CD329C84}"/>
              </a:ext>
            </a:extLst>
          </p:cNvPr>
          <p:cNvSpPr/>
          <p:nvPr/>
        </p:nvSpPr>
        <p:spPr>
          <a:xfrm>
            <a:off x="1390829" y="1603984"/>
            <a:ext cx="252505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800" dirty="0">
              <a:cs typeface="+mj-cs"/>
            </a:endParaRP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7A313B7-7812-4B29-B69E-B9C199D1DB56}"/>
              </a:ext>
            </a:extLst>
          </p:cNvPr>
          <p:cNvSpPr/>
          <p:nvPr/>
        </p:nvSpPr>
        <p:spPr>
          <a:xfrm>
            <a:off x="6681703" y="1594560"/>
            <a:ext cx="280237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800" dirty="0"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279C-FBFA-4A44-B3D3-50227DABB580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9EAE44D9-1D78-4C57-81D5-DC19CFD4D0F1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996C2-FD2C-407F-A36C-E628A9ED9C16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DED82-DA3E-48C8-ADCD-E120A671340A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B464D7E-17D6-4091-8F2C-3662DEE2AE95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9EF7DB8-53FC-4AE4-9A84-906F3C33397C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6FB5C-5359-416B-B674-5041CC4D75F2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1F7D9-9141-4BB8-A002-F7C9541880C4}"/>
              </a:ext>
            </a:extLst>
          </p:cNvPr>
          <p:cNvSpPr/>
          <p:nvPr/>
        </p:nvSpPr>
        <p:spPr>
          <a:xfrm>
            <a:off x="6685543" y="3839815"/>
            <a:ext cx="315022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800" dirty="0">
              <a:cs typeface="+mj-cs"/>
            </a:endParaRPr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C4148C4-D4EE-4685-B462-48348B4201F6}"/>
              </a:ext>
            </a:extLst>
          </p:cNvPr>
          <p:cNvSpPr/>
          <p:nvPr/>
        </p:nvSpPr>
        <p:spPr>
          <a:xfrm>
            <a:off x="7932206" y="5007779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26BB445-CEA9-4194-823F-5C00552FC755}"/>
              </a:ext>
            </a:extLst>
          </p:cNvPr>
          <p:cNvSpPr/>
          <p:nvPr/>
        </p:nvSpPr>
        <p:spPr>
          <a:xfrm>
            <a:off x="8403451" y="5058063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1D4847F-59DC-4D92-9387-90456451DB46}"/>
              </a:ext>
            </a:extLst>
          </p:cNvPr>
          <p:cNvSpPr/>
          <p:nvPr/>
        </p:nvSpPr>
        <p:spPr>
          <a:xfrm>
            <a:off x="9885181" y="5007779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F531AF-56B2-4E2D-B38A-DE6786579294}"/>
              </a:ext>
            </a:extLst>
          </p:cNvPr>
          <p:cNvGraphicFramePr/>
          <p:nvPr>
            <p:extLst/>
          </p:nvPr>
        </p:nvGraphicFramePr>
        <p:xfrm>
          <a:off x="596382" y="1649393"/>
          <a:ext cx="4852504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BABC71-A107-48B7-94CF-78934F751BB6}"/>
              </a:ext>
            </a:extLst>
          </p:cNvPr>
          <p:cNvSpPr txBox="1"/>
          <p:nvPr/>
        </p:nvSpPr>
        <p:spPr>
          <a:xfrm>
            <a:off x="596382" y="4883287"/>
            <a:ext cx="4645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482117"/>
              </p:ext>
            </p:extLst>
          </p:nvPr>
        </p:nvGraphicFramePr>
        <p:xfrm>
          <a:off x="5859702" y="1656894"/>
          <a:ext cx="6081278" cy="319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A89710F-6CFF-4467-9577-3FEBF5965F73}"/>
              </a:ext>
            </a:extLst>
          </p:cNvPr>
          <p:cNvSpPr txBox="1"/>
          <p:nvPr/>
        </p:nvSpPr>
        <p:spPr>
          <a:xfrm>
            <a:off x="5859702" y="488211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96AE-BDB6-498D-89DA-64F93AE5E193}"/>
              </a:ext>
            </a:extLst>
          </p:cNvPr>
          <p:cNvSpPr txBox="1"/>
          <p:nvPr/>
        </p:nvSpPr>
        <p:spPr>
          <a:xfrm>
            <a:off x="1922749" y="1195229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5C2-09F5-4527-AEBC-D1B9D70028A8}"/>
              </a:ext>
            </a:extLst>
          </p:cNvPr>
          <p:cNvSpPr txBox="1"/>
          <p:nvPr/>
        </p:nvSpPr>
        <p:spPr>
          <a:xfrm>
            <a:off x="7055090" y="1191384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491E0-FEEC-48FA-8AC4-9D92DA38CCB9}"/>
              </a:ext>
            </a:extLst>
          </p:cNvPr>
          <p:cNvSpPr txBox="1"/>
          <p:nvPr/>
        </p:nvSpPr>
        <p:spPr>
          <a:xfrm>
            <a:off x="8979659" y="1185672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val="1605718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7" y="6939"/>
            <a:ext cx="10151659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</a:t>
            </a:r>
            <a:r>
              <a:rPr lang="th-TH" sz="38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ความสำเร็จ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759203"/>
              </p:ext>
            </p:extLst>
          </p:nvPr>
        </p:nvGraphicFramePr>
        <p:xfrm>
          <a:off x="1242094" y="1586799"/>
          <a:ext cx="1009031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3605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7925"/>
              </p:ext>
            </p:extLst>
          </p:nvPr>
        </p:nvGraphicFramePr>
        <p:xfrm>
          <a:off x="665811" y="3100548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52869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C243CEE-A267-46BD-8B6C-04EEAC8F4E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6121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6.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27107"/>
              </p:ext>
            </p:extLst>
          </p:nvPr>
        </p:nvGraphicFramePr>
        <p:xfrm>
          <a:off x="665811" y="3117326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2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69647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4F93F16-C4EA-4990-8001-631AA6D77C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A9DB57-E3C0-4F8A-9FD3-2067BD17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76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5763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725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7.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7122"/>
              </p:ext>
            </p:extLst>
          </p:nvPr>
        </p:nvGraphicFramePr>
        <p:xfrm>
          <a:off x="600497" y="3063997"/>
          <a:ext cx="10907879" cy="22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741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036138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22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000" b="1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7" y="2218853"/>
            <a:ext cx="824880" cy="8248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7AE7FE3-03A3-4306-9649-F9932F1693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533725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8.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65381"/>
              </p:ext>
            </p:extLst>
          </p:nvPr>
        </p:nvGraphicFramePr>
        <p:xfrm>
          <a:off x="665811" y="2815322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0" dirty="0">
                          <a:solidFill>
                            <a:srgbClr val="FF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0" y="1966892"/>
            <a:ext cx="824880" cy="824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C7CFFC-7527-4A28-8EA6-ED6F94383F1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หมู่บ้าน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CC909BE-CB9D-457E-B977-995D9D91A87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383168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561148" y="1273102"/>
            <a:ext cx="371176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5157"/>
              </p:ext>
            </p:extLst>
          </p:nvPr>
        </p:nvGraphicFramePr>
        <p:xfrm>
          <a:off x="561148" y="4427186"/>
          <a:ext cx="300938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74487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66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71155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47799" y="3429000"/>
              <a:ext cx="42934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64481" y="4104905"/>
              <a:ext cx="921561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89378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4842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42062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2000" dirty="0"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77157"/>
              </p:ext>
            </p:extLst>
          </p:nvPr>
        </p:nvGraphicFramePr>
        <p:xfrm>
          <a:off x="7506983" y="1260485"/>
          <a:ext cx="4151618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solidFill>
                            <a:srgbClr val="F6F6F6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1" i="0" u="none" strike="noStrike" baseline="0" dirty="0">
                        <a:solidFill>
                          <a:srgbClr val="F6F6F6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51356"/>
              </p:ext>
            </p:extLst>
          </p:nvPr>
        </p:nvGraphicFramePr>
        <p:xfrm>
          <a:off x="6372493" y="4851718"/>
          <a:ext cx="5286108" cy="13982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4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98F5C661-A7A2-47EE-B8B2-479F29CCFE1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444617" y="1699937"/>
            <a:ext cx="3948707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35024"/>
              </p:ext>
            </p:extLst>
          </p:nvPr>
        </p:nvGraphicFramePr>
        <p:xfrm>
          <a:off x="7269472" y="4865895"/>
          <a:ext cx="4771698" cy="1584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20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0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20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20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9451"/>
              </p:ext>
            </p:extLst>
          </p:nvPr>
        </p:nvGraphicFramePr>
        <p:xfrm>
          <a:off x="7290493" y="1579706"/>
          <a:ext cx="4750676" cy="325223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20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20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20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และเชื่อมโยงสู่งานประจำ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58580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val="2783256142"/>
              </p:ext>
            </p:extLst>
          </p:nvPr>
        </p:nvGraphicFramePr>
        <p:xfrm>
          <a:off x="308303" y="2396042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EDCB205A-25CE-48D7-9C9C-32718A480C25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70590"/>
              </p:ext>
            </p:extLst>
          </p:nvPr>
        </p:nvGraphicFramePr>
        <p:xfrm>
          <a:off x="7254883" y="4868049"/>
          <a:ext cx="4626199" cy="128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1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900069"/>
              </p:ext>
            </p:extLst>
          </p:nvPr>
        </p:nvGraphicFramePr>
        <p:xfrm>
          <a:off x="397303" y="2465056"/>
          <a:ext cx="3482541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88262"/>
              </p:ext>
            </p:extLst>
          </p:nvPr>
        </p:nvGraphicFramePr>
        <p:xfrm>
          <a:off x="7254884" y="1446584"/>
          <a:ext cx="4618772" cy="3291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F6F6F6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271585"/>
            <a:ext cx="3358980" cy="5229219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10154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633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47897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38679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3"/>
              <a:ext cx="72005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369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215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682656AF-B563-47F7-95A2-928AAE32A68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6430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ABAAB60-C2D6-4F6A-BBE3-414FF4CDEEE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F1CD52B-0256-48E0-A660-0D01D7DB33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0E7FD8-5C05-4706-9BBA-8ED658C3B16F}"/>
              </a:ext>
            </a:extLst>
          </p:cNvPr>
          <p:cNvSpPr txBox="1"/>
          <p:nvPr/>
        </p:nvSpPr>
        <p:spPr>
          <a:xfrm>
            <a:off x="4024298" y="1525927"/>
            <a:ext cx="4143404" cy="11079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dirty="0"/>
              <a:t>  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807162"/>
              </p:ext>
            </p:extLst>
          </p:nvPr>
        </p:nvGraphicFramePr>
        <p:xfrm>
          <a:off x="1553826" y="2754773"/>
          <a:ext cx="8672352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691628"/>
              </p:ext>
            </p:extLst>
          </p:nvPr>
        </p:nvGraphicFramePr>
        <p:xfrm>
          <a:off x="1553826" y="5507374"/>
          <a:ext cx="8672352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69702" y="2745248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19368" y="3666279"/>
            <a:ext cx="55496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36146" y="4578921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27757" y="5516730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61A16E-E628-47E7-9BD4-0743F7FF04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+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F8621A-81B1-4211-B637-68EE478E9CE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32153"/>
            <a:ext cx="5356371" cy="665724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อาชีวอนามัย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99FF7A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อาหารปลอดภัย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70BF23-3E36-465C-9165-5285076F1F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8" y="106330"/>
            <a:ext cx="1290919" cy="1250576"/>
          </a:xfrm>
          <a:prstGeom prst="rect">
            <a:avLst/>
          </a:prstGeom>
        </p:spPr>
      </p:pic>
      <p:sp>
        <p:nvSpPr>
          <p:cNvPr id="3" name="Flowchart: Sequential Access Storage 2"/>
          <p:cNvSpPr/>
          <p:nvPr/>
        </p:nvSpPr>
        <p:spPr>
          <a:xfrm>
            <a:off x="938106" y="1250576"/>
            <a:ext cx="3508248" cy="4297680"/>
          </a:xfrm>
          <a:prstGeom prst="flowChartMagneticTape">
            <a:avLst/>
          </a:prstGeom>
          <a:solidFill>
            <a:srgbClr val="F53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THANK  </a:t>
            </a:r>
          </a:p>
          <a:p>
            <a:pPr algn="ctr"/>
            <a:r>
              <a:rPr lang="en-US" sz="4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th-TH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A38DD-D231-436A-830F-3A11E2D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54" y="184508"/>
            <a:ext cx="5919246" cy="536374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A68345E-A11A-4012-9907-EED6200A704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1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15D985E-9814-467E-A7CC-FD16D517898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B810744-87B9-4AA3-95A9-01EE55BB67DA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D1E3752-797A-4F08-99CC-CCCA08CB07C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40045EB-78CC-406A-9B5B-EEBE9D60AE6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786332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786331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06982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8340"/>
              </p:ext>
            </p:extLst>
          </p:nvPr>
        </p:nvGraphicFramePr>
        <p:xfrm>
          <a:off x="1772523" y="5192669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FDFC1AD4-F630-4608-9D0E-2657A325E91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436603"/>
            <a:ext cx="4685864" cy="4814953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4000" b="1" dirty="0">
                  <a:latin typeface="Angsana New" panose="02020603050405020304" pitchFamily="18" charset="-34"/>
                  <a:ea typeface="Gulim" pitchFamily="34" charset="-127"/>
                  <a:cs typeface="Angsana New" panose="02020603050405020304" pitchFamily="18" charset="-34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Angsana New" panose="02020603050405020304" pitchFamily="18" charset="-34"/>
                  <a:cs typeface="Angsana New" panose="02020603050405020304" pitchFamily="18" charset="-34"/>
                </a:rPr>
                <a:t>2</a:t>
              </a:r>
              <a:endParaRPr lang="th-TH" sz="48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ผู้สูงอายุ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800" b="1" dirty="0">
                  <a:latin typeface="TH SarabunPSK" pitchFamily="34" charset="-34"/>
                  <a:cs typeface="+mj-cs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อุบัติเหตุ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377572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 err="1">
                  <a:latin typeface="Tahoma" pitchFamily="34" charset="0"/>
                  <a:ea typeface="Gulim" pitchFamily="34" charset="-127"/>
                  <a:cs typeface="+mj-cs"/>
                </a:rPr>
                <a:t>ยาเสพติด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4000" b="1" dirty="0">
                  <a:latin typeface="Tahoma" pitchFamily="34" charset="0"/>
                  <a:ea typeface="Gulim" pitchFamily="34" charset="-127"/>
                  <a:cs typeface="+mj-cs"/>
                </a:rPr>
                <a:t>สารเคมีกำจัดศัตรูพืช</a:t>
              </a:r>
              <a:endParaRPr lang="en-US" altLang="ko-KR" sz="4000" b="1" dirty="0">
                <a:latin typeface="Tahoma" pitchFamily="34" charset="0"/>
                <a:ea typeface="Gulim" pitchFamily="34" charset="-127"/>
                <a:cs typeface="+mj-cs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8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8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86F9ADE-8D5A-4A6F-8E24-4D130595A7F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3693</Words>
  <Application>Microsoft Office PowerPoint</Application>
  <PresentationFormat>Widescreen</PresentationFormat>
  <Paragraphs>670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SarabunIT๙</vt:lpstr>
      <vt:lpstr>TH SarabunPSK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Duo</cp:lastModifiedBy>
  <cp:revision>68</cp:revision>
  <dcterms:created xsi:type="dcterms:W3CDTF">2019-02-26T07:09:19Z</dcterms:created>
  <dcterms:modified xsi:type="dcterms:W3CDTF">2019-03-01T12:15:53Z</dcterms:modified>
</cp:coreProperties>
</file>