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พื้นที่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+mj-cs"/>
            </a:rPr>
            <a:t>6,010</a:t>
          </a:r>
          <a:r>
            <a:rPr lang="en-US" dirty="0">
              <a:cs typeface="+mj-cs"/>
            </a:rPr>
            <a:t> </a:t>
          </a:r>
          <a:r>
            <a:rPr lang="th-TH" dirty="0">
              <a:cs typeface="+mj-cs"/>
            </a:rPr>
            <a:t>ตร.กม.</a:t>
          </a:r>
          <a:endParaRPr lang="en-US" dirty="0">
            <a:cs typeface="+mj-cs"/>
          </a:endParaRPr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เขตการปกครอง 8 อำเภอ 70 ตำบล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ประชากร  509,650 คน</a:t>
          </a:r>
          <a:endParaRPr lang="en-US" dirty="0">
            <a:cs typeface="+mj-cs"/>
          </a:endParaRPr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/>
            <a:t>ชาย </a:t>
          </a:r>
          <a:r>
            <a:rPr lang="th-TH" dirty="0">
              <a:cs typeface="+mj-cs"/>
            </a:rPr>
            <a:t>252,415</a:t>
          </a:r>
          <a:r>
            <a:rPr lang="th-TH" dirty="0"/>
            <a:t> คน หญิง </a:t>
          </a:r>
          <a:r>
            <a:rPr lang="th-TH" dirty="0">
              <a:cs typeface="+mj-cs"/>
            </a:rPr>
            <a:t>257,235 </a:t>
          </a:r>
          <a:r>
            <a:rPr lang="th-TH" dirty="0"/>
            <a:t>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อาชีพหลัก </a:t>
          </a:r>
          <a:r>
            <a:rPr lang="en-US" dirty="0">
              <a:cs typeface="+mj-cs"/>
            </a:rPr>
            <a:t>: </a:t>
          </a:r>
          <a:r>
            <a:rPr lang="th-TH" dirty="0">
              <a:cs typeface="+mj-cs"/>
            </a:rPr>
            <a:t>เกษตรกรรม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7972" y="1342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พื้นที่</a:t>
          </a:r>
          <a:r>
            <a:rPr lang="en-US" sz="3200" kern="1200" dirty="0">
              <a:cs typeface="+mj-cs"/>
            </a:rPr>
            <a:t> </a:t>
          </a:r>
          <a:r>
            <a:rPr lang="en-US" sz="3200" kern="1200" dirty="0">
              <a:latin typeface="Angsana New" panose="02020603050405020304" pitchFamily="18" charset="-34"/>
              <a:cs typeface="+mj-cs"/>
            </a:rPr>
            <a:t>6,010</a:t>
          </a:r>
          <a:r>
            <a:rPr lang="en-US" sz="3200" kern="1200" dirty="0">
              <a:cs typeface="+mj-cs"/>
            </a:rPr>
            <a:t> </a:t>
          </a:r>
          <a:r>
            <a:rPr lang="th-TH" sz="3200" kern="1200" dirty="0">
              <a:cs typeface="+mj-cs"/>
            </a:rPr>
            <a:t>ตร.กม.</a:t>
          </a:r>
          <a:endParaRPr lang="en-US" sz="3200" kern="1200" dirty="0">
            <a:cs typeface="+mj-cs"/>
          </a:endParaRPr>
        </a:p>
      </dsp:txBody>
      <dsp:txXfrm rot="10800000">
        <a:off x="1585859" y="1342"/>
        <a:ext cx="4348123" cy="871549"/>
      </dsp:txXfrm>
    </dsp:sp>
    <dsp:sp modelId="{C6A831A6-0F4C-4E14-8D33-3A0EF01993B4}">
      <dsp:nvSpPr>
        <dsp:cNvPr id="0" name=""/>
        <dsp:cNvSpPr/>
      </dsp:nvSpPr>
      <dsp:spPr>
        <a:xfrm>
          <a:off x="932198" y="1342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7972" y="1133054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เขตการปกครอง 8 อำเภอ 70 ตำบล</a:t>
          </a:r>
          <a:endParaRPr lang="en-US" sz="3200" kern="1200" dirty="0">
            <a:cs typeface="+mj-cs"/>
          </a:endParaRPr>
        </a:p>
      </dsp:txBody>
      <dsp:txXfrm rot="10800000">
        <a:off x="1585859" y="1133054"/>
        <a:ext cx="4348123" cy="871549"/>
      </dsp:txXfrm>
    </dsp:sp>
    <dsp:sp modelId="{4F677863-EA32-4DE5-AF2E-095B170BAFFD}">
      <dsp:nvSpPr>
        <dsp:cNvPr id="0" name=""/>
        <dsp:cNvSpPr/>
      </dsp:nvSpPr>
      <dsp:spPr>
        <a:xfrm>
          <a:off x="932198" y="1133054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367972" y="2266109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ประชากร  509,650 คน</a:t>
          </a:r>
          <a:endParaRPr lang="en-US" sz="3200" kern="1200" dirty="0">
            <a:cs typeface="+mj-cs"/>
          </a:endParaRPr>
        </a:p>
      </dsp:txBody>
      <dsp:txXfrm rot="10800000">
        <a:off x="1585859" y="2266109"/>
        <a:ext cx="4348123" cy="871549"/>
      </dsp:txXfrm>
    </dsp:sp>
    <dsp:sp modelId="{932B4F61-0612-40E3-86FD-856B0080CCDE}">
      <dsp:nvSpPr>
        <dsp:cNvPr id="0" name=""/>
        <dsp:cNvSpPr/>
      </dsp:nvSpPr>
      <dsp:spPr>
        <a:xfrm>
          <a:off x="932198" y="2264767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0816" y="0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/>
            <a:t>ชาย </a:t>
          </a:r>
          <a:r>
            <a:rPr lang="th-TH" sz="3100" kern="1200" dirty="0">
              <a:cs typeface="+mj-cs"/>
            </a:rPr>
            <a:t>252,415</a:t>
          </a:r>
          <a:r>
            <a:rPr lang="th-TH" sz="3100" kern="1200" dirty="0"/>
            <a:t> คน หญิง </a:t>
          </a:r>
          <a:r>
            <a:rPr lang="th-TH" sz="3100" kern="1200" dirty="0">
              <a:cs typeface="+mj-cs"/>
            </a:rPr>
            <a:t>257,235 </a:t>
          </a:r>
          <a:r>
            <a:rPr lang="th-TH" sz="3100" kern="1200" dirty="0"/>
            <a:t>คน</a:t>
          </a:r>
          <a:endParaRPr lang="en-US" sz="3100" kern="1200" dirty="0"/>
        </a:p>
      </dsp:txBody>
      <dsp:txXfrm rot="10800000">
        <a:off x="1571547" y="0"/>
        <a:ext cx="4355279" cy="842924"/>
      </dsp:txXfrm>
    </dsp:sp>
    <dsp:sp modelId="{C6A831A6-0F4C-4E14-8D33-3A0EF01993B4}">
      <dsp:nvSpPr>
        <dsp:cNvPr id="0" name=""/>
        <dsp:cNvSpPr/>
      </dsp:nvSpPr>
      <dsp:spPr>
        <a:xfrm>
          <a:off x="939354" y="231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0816" y="1053887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อาชีพหลัก </a:t>
          </a:r>
          <a:r>
            <a:rPr lang="en-US" sz="3100" kern="1200" dirty="0">
              <a:cs typeface="+mj-cs"/>
            </a:rPr>
            <a:t>: </a:t>
          </a:r>
          <a:r>
            <a:rPr lang="th-TH" sz="3100" kern="1200" dirty="0">
              <a:cs typeface="+mj-cs"/>
            </a:rPr>
            <a:t>เกษตรกรรม</a:t>
          </a:r>
          <a:endParaRPr lang="en-US" sz="3100" kern="1200" dirty="0">
            <a:cs typeface="+mj-cs"/>
          </a:endParaRPr>
        </a:p>
      </dsp:txBody>
      <dsp:txXfrm rot="10800000">
        <a:off x="1571547" y="1053887"/>
        <a:ext cx="4355279" cy="842924"/>
      </dsp:txXfrm>
    </dsp:sp>
    <dsp:sp modelId="{4F677863-EA32-4DE5-AF2E-095B170BAFFD}">
      <dsp:nvSpPr>
        <dsp:cNvPr id="0" name=""/>
        <dsp:cNvSpPr/>
      </dsp:nvSpPr>
      <dsp:spPr>
        <a:xfrm>
          <a:off x="939354" y="1053887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นพ.วันชัย  เหล่าเสถียรกิจ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สาธารณสุขนิเทศก์ เขตสุขภาพที่ 11 และคณะ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C35DAF-F63A-4497-A968-CF2DA692C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0" y="-1"/>
            <a:ext cx="12203946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D134C7-6305-4178-9CF9-B1DAF0811BB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7CA20-A4AA-444C-B983-E1A1D0FB6A19}"/>
              </a:ext>
            </a:extLst>
          </p:cNvPr>
          <p:cNvSpPr/>
          <p:nvPr/>
        </p:nvSpPr>
        <p:spPr>
          <a:xfrm>
            <a:off x="-11946" y="0"/>
            <a:ext cx="12203946" cy="684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FE9FF-F5CC-4F11-80C1-1EDAD28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2F7CF9-66EB-4D13-8815-29C550A0EDAD}"/>
              </a:ext>
            </a:extLst>
          </p:cNvPr>
          <p:cNvSpPr txBox="1">
            <a:spLocks/>
          </p:cNvSpPr>
          <p:nvPr/>
        </p:nvSpPr>
        <p:spPr>
          <a:xfrm>
            <a:off x="3131959" y="2109777"/>
            <a:ext cx="7207154" cy="22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คำขวัญประจำจังหวัดชุมพร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ประตูภาคใต้ ไหว้เสด็จในกรม ชมไร่กาแฟ 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แลหาดทรายรี ดีกล้วยเล็บมือ ขึ้นชื่อรังนก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5AFC2B-B3CD-41A7-A73D-FCC8A17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186F91-A473-4186-8C70-62BFB58380AA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8EA00A-4B04-408B-927C-5FC7484BA9A6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3E1-3479-4412-834F-087E306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FA8A599-AFCA-41C9-BDA3-9BB3CCD978D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52715"/>
              </p:ext>
            </p:extLst>
          </p:nvPr>
        </p:nvGraphicFramePr>
        <p:xfrm>
          <a:off x="4875545" y="1055629"/>
          <a:ext cx="686618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429"/>
              </p:ext>
            </p:extLst>
          </p:nvPr>
        </p:nvGraphicFramePr>
        <p:xfrm>
          <a:off x="4902839" y="4421882"/>
          <a:ext cx="686618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D2C08-8AFB-48B3-9417-67C0B4FE8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716" y="1407457"/>
            <a:ext cx="3389778" cy="482391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90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Angsana New</vt:lpstr>
      <vt:lpstr>Arial</vt:lpstr>
      <vt:lpstr>Tw Cen MT</vt:lpstr>
      <vt:lpstr>Circuit</vt:lpstr>
      <vt:lpstr>ยินดีต้อนรับ  นพ.วันชัย  เหล่าเสถียรกิจ สาธารณสุขนิเทศก์ เขตสุขภาพที่ 11 และคณะ</vt:lpstr>
      <vt:lpstr>ข้อมูลทั่วไป</vt:lpstr>
      <vt:lpstr>ข้อมูลทั่วไป</vt:lpstr>
      <vt:lpstr>ข้อมูลทั่วไป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Duo</cp:lastModifiedBy>
  <cp:revision>17</cp:revision>
  <dcterms:created xsi:type="dcterms:W3CDTF">2019-02-13T04:27:05Z</dcterms:created>
  <dcterms:modified xsi:type="dcterms:W3CDTF">2019-02-17T15:07:56Z</dcterms:modified>
</cp:coreProperties>
</file>