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5" r:id="rId2"/>
    <p:sldId id="268" r:id="rId3"/>
    <p:sldId id="257" r:id="rId4"/>
    <p:sldId id="264" r:id="rId5"/>
    <p:sldId id="272" r:id="rId6"/>
    <p:sldId id="274" r:id="rId7"/>
    <p:sldId id="270" r:id="rId8"/>
    <p:sldId id="269" r:id="rId9"/>
    <p:sldId id="261" r:id="rId10"/>
  </p:sldIdLst>
  <p:sldSz cx="12192000" cy="6858000"/>
  <p:notesSz cx="6858000" cy="9144000"/>
  <p:embeddedFontLst>
    <p:embeddedFont>
      <p:font typeface="Angsana New" panose="02020603050405020304" pitchFamily="18" charset="-34"/>
      <p:regular r:id="rId11"/>
      <p:bold r:id="rId12"/>
      <p:italic r:id="rId13"/>
      <p:boldItalic r:id="rId14"/>
    </p:embeddedFont>
    <p:embeddedFont>
      <p:font typeface="Cordia New" panose="020B0304020202020204" pitchFamily="34" charset="-34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TH SarabunPSK" panose="020B0500040200020003" pitchFamily="34" charset="-34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6" y="108202"/>
            <a:ext cx="4505676" cy="65782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271540" y="1814730"/>
            <a:ext cx="4313334" cy="316523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Contact</a:t>
            </a:r>
            <a:endParaRPr lang="th-TH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305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63" y="218898"/>
            <a:ext cx="3581819" cy="681434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Chumphon</a:t>
            </a:r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Hospital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2073"/>
              </p:ext>
            </p:extLst>
          </p:nvPr>
        </p:nvGraphicFramePr>
        <p:xfrm>
          <a:off x="300863" y="1039673"/>
          <a:ext cx="3581820" cy="20144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9087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262733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531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99516"/>
              </p:ext>
            </p:extLst>
          </p:nvPr>
        </p:nvGraphicFramePr>
        <p:xfrm>
          <a:off x="300862" y="3173123"/>
          <a:ext cx="3581819" cy="34268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5875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55944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344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447356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</a:t>
                      </a:r>
                      <a:r>
                        <a:rPr lang="en-US" dirty="0" smtClean="0"/>
                        <a:t>Practitioner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  <p:grpSp>
        <p:nvGrpSpPr>
          <p:cNvPr id="24" name="กลุ่ม 2"/>
          <p:cNvGrpSpPr/>
          <p:nvPr/>
        </p:nvGrpSpPr>
        <p:grpSpPr>
          <a:xfrm>
            <a:off x="4184040" y="958138"/>
            <a:ext cx="3714982" cy="5818327"/>
            <a:chOff x="2344359" y="1428736"/>
            <a:chExt cx="3008689" cy="4665386"/>
          </a:xfrm>
        </p:grpSpPr>
        <p:pic>
          <p:nvPicPr>
            <p:cNvPr id="25" name="รูปภาพ 3" descr="ท่าแซะเขียว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16" y="1428736"/>
              <a:ext cx="1257300" cy="16287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รูปภาพ 5" descr="ปะทิวเขียว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48" y="1571612"/>
              <a:ext cx="1066800" cy="14573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รูปภาพ 6" descr="เมืองเขียว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4678" y="2928934"/>
              <a:ext cx="1314450" cy="8858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รูปภาพ 7" descr="สวีเขียว.g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9698" y="3417035"/>
              <a:ext cx="1304925" cy="1323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รูปภาพ 8" descr="ทุ่งตะโกเขียว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9179" y="4240944"/>
              <a:ext cx="857250" cy="6286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รูปภาพ 9" descr="หลังสวนเขียว.gi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9722" y="4624260"/>
              <a:ext cx="962025" cy="8286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รูปภาพ 10" descr="พะโต๊ะเขียว.gi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359" y="4789197"/>
              <a:ext cx="1152525" cy="13049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รูปภาพ 11" descr="ละแมเขียว.gi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91427" y="5339076"/>
              <a:ext cx="923925" cy="6572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4395082" y="2402151"/>
              <a:ext cx="437767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Pathu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0452" y="2357693"/>
              <a:ext cx="50138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Thasae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90221" y="3229117"/>
              <a:ext cx="709099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Chumphon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2297" y="3982551"/>
              <a:ext cx="67420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Sawee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2306" y="4408736"/>
              <a:ext cx="738958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Thungthago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29617" y="5304978"/>
              <a:ext cx="43906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Phato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3900" y="4974218"/>
              <a:ext cx="61562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Langsuan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9399" y="5510080"/>
              <a:ext cx="50138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Lamae</a:t>
              </a:r>
              <a:endParaRPr lang="th-TH" sz="1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71164" y="3280042"/>
              <a:ext cx="50917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Military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44624" y="1901097"/>
              <a:ext cx="849309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Mab-am-</a:t>
              </a:r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marit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8337" y="4974218"/>
              <a:ext cx="110246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Paknam</a:t>
              </a:r>
              <a:r>
                <a:rPr lang="en-US" sz="1600" b="1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Langsuan</a:t>
              </a:r>
              <a:endParaRPr lang="th-TH" sz="1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3243" y="3678559"/>
              <a:ext cx="1138816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Paknam</a:t>
              </a:r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Chumphon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4380501" y="205461"/>
            <a:ext cx="3581819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District Hospital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440614" y="218898"/>
            <a:ext cx="3334717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Sub-district health 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promoting Hospital</a:t>
            </a:r>
            <a:endParaRPr lang="th-TH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78609"/>
              </p:ext>
            </p:extLst>
          </p:nvPr>
        </p:nvGraphicFramePr>
        <p:xfrm>
          <a:off x="8440614" y="1039673"/>
          <a:ext cx="3334718" cy="1731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58623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07609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4617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List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Sub-district health promoting Hospital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care</a:t>
                      </a:r>
                      <a:r>
                        <a:rPr lang="en-US" sz="1600" baseline="0" dirty="0" smtClean="0"/>
                        <a:t> unit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4" y="2827630"/>
            <a:ext cx="3334718" cy="3946185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57" y="1884177"/>
            <a:ext cx="293326" cy="29332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2" y="1941360"/>
            <a:ext cx="293326" cy="2933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98" y="1329038"/>
            <a:ext cx="293326" cy="29332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38" y="2979896"/>
            <a:ext cx="293326" cy="29332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1" y="3048114"/>
            <a:ext cx="293326" cy="293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98" y="3540157"/>
            <a:ext cx="293326" cy="29332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01" y="3920606"/>
            <a:ext cx="293326" cy="2933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83" y="5571694"/>
            <a:ext cx="293326" cy="293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98" y="4702817"/>
            <a:ext cx="293326" cy="29332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37" y="5193685"/>
            <a:ext cx="293326" cy="29332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65" y="6036567"/>
            <a:ext cx="293326" cy="2933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2" y="5177758"/>
            <a:ext cx="293326" cy="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Emergency Operating Center ( E.O.C )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01969"/>
              </p:ext>
            </p:extLst>
          </p:nvPr>
        </p:nvGraphicFramePr>
        <p:xfrm>
          <a:off x="2112133" y="2208010"/>
          <a:ext cx="7753083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8225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4485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ALS Ambulance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Private Rescue Organization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10931"/>
              </p:ext>
            </p:extLst>
          </p:nvPr>
        </p:nvGraphicFramePr>
        <p:xfrm>
          <a:off x="2112133" y="2208010"/>
          <a:ext cx="7753084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78108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7177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Emergency Operation Response Team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41543"/>
              </p:ext>
            </p:extLst>
          </p:nvPr>
        </p:nvGraphicFramePr>
        <p:xfrm>
          <a:off x="2152358" y="2336800"/>
          <a:ext cx="7765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>
                  <a:extLst>
                    <a:ext uri="{9D8B030D-6E8A-4147-A177-3AD203B41FA5}">
                      <a16:colId xmlns:a16="http://schemas.microsoft.com/office/drawing/2014/main" val="2392584824"/>
                    </a:ext>
                  </a:extLst>
                </a:gridCol>
                <a:gridCol w="3882683">
                  <a:extLst>
                    <a:ext uri="{9D8B030D-6E8A-4147-A177-3AD203B41FA5}">
                      <a16:colId xmlns:a16="http://schemas.microsoft.com/office/drawing/2014/main" val="284826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65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MINI-MERT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5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MCATT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9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Private Rescue Organization</a:t>
            </a:r>
            <a:endParaRPr lang="th-TH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374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Marine Health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79762"/>
              </p:ext>
            </p:extLst>
          </p:nvPr>
        </p:nvGraphicFramePr>
        <p:xfrm>
          <a:off x="2112133" y="2208010"/>
          <a:ext cx="5465596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78108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HOT LINE 1669</a:t>
            </a:r>
            <a:endParaRPr lang="en-GB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4147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208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Cordia New</vt:lpstr>
      <vt:lpstr>Trebuchet MS</vt:lpstr>
      <vt:lpstr>Arial</vt:lpstr>
      <vt:lpstr>TH SarabunPSK</vt:lpstr>
      <vt:lpstr>Berlin</vt:lpstr>
      <vt:lpstr>PowerPoint Presentation</vt:lpstr>
      <vt:lpstr>Provincial Public Health of Chumphon</vt:lpstr>
      <vt:lpstr>Chumphon Hospital</vt:lpstr>
      <vt:lpstr>Emergency Operating Center ( E.O.C )</vt:lpstr>
      <vt:lpstr>Private Rescue Organization</vt:lpstr>
      <vt:lpstr>Emergency Operation Response Team</vt:lpstr>
      <vt:lpstr>Private Rescue Organization</vt:lpstr>
      <vt:lpstr>Marine Health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56</cp:revision>
  <dcterms:created xsi:type="dcterms:W3CDTF">2018-10-31T04:34:00Z</dcterms:created>
  <dcterms:modified xsi:type="dcterms:W3CDTF">2018-11-02T04:51:17Z</dcterms:modified>
</cp:coreProperties>
</file>