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ลักษณะชุดรูปแบบ 1 - เน้น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35F6-C74A-4A32-BEC6-6EB0482816D3}" type="datetimeFigureOut">
              <a:rPr lang="th-TH" smtClean="0"/>
              <a:t>08/01/62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0862-4566-4A0E-8B7B-E19F77C2EAB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16724"/>
              </p:ext>
            </p:extLst>
          </p:nvPr>
        </p:nvGraphicFramePr>
        <p:xfrm>
          <a:off x="1714480" y="1000108"/>
          <a:ext cx="6000791" cy="5048760"/>
        </p:xfrm>
        <a:graphic>
          <a:graphicData uri="http://schemas.openxmlformats.org/drawingml/2006/table">
            <a:tbl>
              <a:tblPr/>
              <a:tblGrid>
                <a:gridCol w="1356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635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เครือข่ายบริการสุขภาพ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ติดบ้าน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ติดเตียง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จิตเวช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COPD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ฟอกเลือด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ผู้พิการ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>
                          <a:cs typeface="+mj-cs"/>
                        </a:rPr>
                        <a:t>ท่าแซะ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1,309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 91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66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508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   11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1,012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>
                          <a:cs typeface="+mj-cs"/>
                        </a:rPr>
                        <a:t>ทุ่งตะโก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85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19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45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108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     5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209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>
                          <a:cs typeface="+mj-cs"/>
                        </a:rPr>
                        <a:t>ปะทิว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171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34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41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145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     6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312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 dirty="0">
                          <a:cs typeface="+mj-cs"/>
                        </a:rPr>
                        <a:t>พะโต๊ะ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74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   9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44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67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     4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246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>
                          <a:cs typeface="+mj-cs"/>
                        </a:rPr>
                        <a:t>เมืองชุมพร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619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182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533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397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   31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1,332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>
                          <a:cs typeface="+mj-cs"/>
                        </a:rPr>
                        <a:t>ละแม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63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19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45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53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    5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249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>
                          <a:cs typeface="+mj-cs"/>
                        </a:rPr>
                        <a:t>สวี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344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52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45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315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    7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644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b="1" u="none" strike="noStrike" dirty="0">
                          <a:cs typeface="+mj-cs"/>
                        </a:rPr>
                        <a:t>หลังสวน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251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91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110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310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   28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   418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635"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รวมทั้ง</a:t>
                      </a:r>
                      <a:r>
                        <a:rPr lang="th-TH" sz="2400" b="1" u="none" strike="noStrike" dirty="0" err="1">
                          <a:cs typeface="+mj-cs"/>
                        </a:rPr>
                        <a:t>จังหว้ด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2,916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497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929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1,903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>
                          <a:cs typeface="+mj-cs"/>
                        </a:rPr>
                        <a:t>        97 </a:t>
                      </a:r>
                      <a:endParaRPr lang="th-TH" sz="2400" b="1" i="0" u="none" strike="noStrike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h-TH" sz="2400" b="1" u="none" strike="noStrike" dirty="0">
                          <a:cs typeface="+mj-cs"/>
                        </a:rPr>
                        <a:t> 4,422 </a:t>
                      </a:r>
                      <a:endParaRPr lang="th-TH" sz="2400" b="1" i="0" u="none" strike="noStrike" dirty="0">
                        <a:solidFill>
                          <a:srgbClr val="000000"/>
                        </a:solidFill>
                        <a:latin typeface="AngsanaUPC" pitchFamily="18" charset="-34"/>
                        <a:cs typeface="+mj-cs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138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AngsanaUPC</vt:lpstr>
      <vt:lpstr>Arial</vt:lpstr>
      <vt:lpstr>Calibri</vt:lpstr>
      <vt:lpstr>ชุดรูปแบบของ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บุทธ์</dc:creator>
  <cp:lastModifiedBy>JOBLACK</cp:lastModifiedBy>
  <cp:revision>3</cp:revision>
  <dcterms:created xsi:type="dcterms:W3CDTF">2019-01-08T07:09:38Z</dcterms:created>
  <dcterms:modified xsi:type="dcterms:W3CDTF">2019-01-08T08:14:10Z</dcterms:modified>
</cp:coreProperties>
</file>