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ลักษณะชุดรูปแบบ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ลักษณะชุดรูปแบบ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ลักษณะชุดรูปแบบ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5FD-128D-4869-9DB5-721F9316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68C8-B36C-4788-9A79-13A37431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470-787B-416A-8671-08C0347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5EA9-DDB5-4ED5-B9CA-7333C2D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7F87-9EF8-45B9-BFD9-86D9A48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E76-45F2-4E95-9BD9-BF69250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E738D-5549-4B99-8CCC-0227E61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6C2-5676-4CFB-AAB6-D2EF089F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2AF-0642-4749-A0C5-BEAD5AA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43EB-F36B-458D-B42B-15C0136F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05E64-C170-4965-B24B-2C49AF92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5103-294A-4C94-AA06-35D6CEA0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7E5B-3F1A-4B74-B296-32DF5FD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286-79E3-4D3A-9FE4-393D0299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EF5F-821E-4E23-8A7D-B606571E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6DA-6FC5-4E74-BA55-775910A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A769-926F-4175-B206-83C76CAB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0CA0-90E2-4428-84B2-3B39477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D00C-858E-4240-9CF7-1176DBC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44F6-E69F-41BE-84C0-65ADEC1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9EB-D50C-474E-BD06-CB42180C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8E9A-1919-41C5-BBD5-B0AF17D6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91D-928A-486C-924B-7E7ECE5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5D1F-2DF1-4E69-BBE4-51454AA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7FDC-B6A6-4EA5-83EF-19B86E1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C43-F9A1-4C1E-90A3-E4B6ED2C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414-ACE9-4A14-AB24-01CC09D3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73B3-A3A3-4739-8911-2EBED909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5358-E5F5-4907-9F97-447DD0D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2A7F-614D-4206-AE2E-8D945C5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CF80-F2FD-4256-AC41-80597C1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724-565F-4692-8BF0-740B6BC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9B2-F922-4061-BEDC-5315B78A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8A5-919E-400E-8D92-53BDA1A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36916-B3AF-4ECA-9D5E-B4D89EC4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FC489-7EC6-4F0F-B33C-9C3372D8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4CE2-288F-4B2F-AD94-F5FB0254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DDBF5-C3E3-4990-B1E9-5EEC25DE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FDC0-424E-4D64-B099-0533965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D5E-27BC-4477-A51B-07DE4F73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6242-57C1-46FB-9606-70A44AA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F416-74D3-4B97-8EDD-CB0F8D99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A898-75BE-46E0-9CBE-8D4C1E8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1656-15E2-4EAD-942C-A02D95B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E9D8-4E5E-4BFD-92F8-C7E0745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B95E-295A-4108-9C1A-B307409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54-2CE2-4A52-BA7B-17F968F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B58F-C7DC-4903-BD7F-E24357E3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2844-8C96-481E-8FB1-D9A2B95E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9450-30AB-4512-A52B-AF61B958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049C-6FC5-4F1E-BD5F-3E7A4042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AC6E-77E5-4DF4-8A02-0ED2EB2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87C1-49A6-4779-B021-CB30F41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9034-D3DA-4BD2-B716-E6DE2BB6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C75E-31B9-4569-93D1-E6E5D89D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B63A-C61B-4818-B6E7-4487583B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B019-779F-4503-AD31-8A9BDB1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1A9D-E2F8-4493-A258-9D133FA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CFFF-25C0-4503-8964-49E6C5E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CFA6-5326-4175-8EBF-B5EAB1C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7D12-3428-43E7-8923-B4F8BED6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5A09-F130-4B56-8881-9F8425C0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707B-AB8A-4543-98C1-A2076B44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19870"/>
              </p:ext>
            </p:extLst>
          </p:nvPr>
        </p:nvGraphicFramePr>
        <p:xfrm>
          <a:off x="2153581" y="228600"/>
          <a:ext cx="8945828" cy="6400800"/>
        </p:xfrm>
        <a:graphic>
          <a:graphicData uri="http://schemas.openxmlformats.org/drawingml/2006/table">
            <a:tbl>
              <a:tblPr firstRow="1" bandRow="1"/>
              <a:tblGrid>
                <a:gridCol w="14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3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cs typeface="+mj-cs"/>
                        </a:rPr>
                        <a:t>แผนการออกหน่วยแพทย์เคลื่อนที่/หน่วยสาธารณสุข/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MCATT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วันที่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อำเภอ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สถานที่ออกหน่วย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หน่วยที่ออกปฏิบัติงาน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7 ม.ค. 62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เมือง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วัดบ้านนา ต.บ้านนา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</a:t>
                      </a:r>
                      <a:r>
                        <a:rPr lang="th-TH" sz="2400" b="1" dirty="0" err="1">
                          <a:cs typeface="+mj-cs"/>
                        </a:rPr>
                        <a:t>ชุมพ</a:t>
                      </a:r>
                      <a:r>
                        <a:rPr lang="th-TH" sz="2400" b="1" dirty="0">
                          <a:cs typeface="+mj-cs"/>
                        </a:rPr>
                        <a:t>ฯ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ม.1 ต.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r>
                        <a:rPr lang="th-TH" sz="2400" b="1" dirty="0">
                          <a:cs typeface="+mj-cs"/>
                        </a:rPr>
                        <a:t> ณ ศาลาริมหาด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>
                          <a:cs typeface="+mj-cs"/>
                        </a:rPr>
                        <a:t>สสอ.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สวี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ม.1 บ้านพ้อแดง</a:t>
                      </a:r>
                      <a:r>
                        <a:rPr lang="th-TH" sz="2400" b="1" baseline="0" dirty="0">
                          <a:cs typeface="+mj-cs"/>
                        </a:rPr>
                        <a:t> ต.นาโพธิ์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รพ.สวี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 err="1">
                          <a:cs typeface="+mj-cs"/>
                        </a:rPr>
                        <a:t>สสอ.สวี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8 ม.ค. 62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เมือง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วัดพระขวาง</a:t>
                      </a:r>
                      <a:r>
                        <a:rPr lang="th-TH" sz="2400" b="1" baseline="0" dirty="0">
                          <a:cs typeface="+mj-cs"/>
                        </a:rPr>
                        <a:t> ม.6 ขุนกระทิง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รพ.ปากน้ำชุมพร</a:t>
                      </a:r>
                      <a:r>
                        <a:rPr lang="en-US" sz="2400" b="1" baseline="0" dirty="0">
                          <a:cs typeface="+mj-cs"/>
                        </a:rPr>
                        <a:t>,</a:t>
                      </a:r>
                      <a:r>
                        <a:rPr lang="th-TH" sz="2400" b="1" baseline="0" dirty="0">
                          <a:cs typeface="+mj-cs"/>
                        </a:rPr>
                        <a:t>สสอ.เมือง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มหาวิทยาลัยแม่</a:t>
                      </a:r>
                      <a:r>
                        <a:rPr lang="th-TH" sz="2400" b="1" dirty="0" err="1">
                          <a:cs typeface="+mj-cs"/>
                        </a:rPr>
                        <a:t>โจ้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>
                          <a:cs typeface="+mj-cs"/>
                        </a:rPr>
                        <a:t>สสอ.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หลังสวน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รร.</a:t>
                      </a:r>
                      <a:r>
                        <a:rPr lang="th-TH" sz="2400" b="1" dirty="0">
                          <a:cs typeface="+mj-cs"/>
                        </a:rPr>
                        <a:t>วัดชลธีนิมิต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รพ.ปากน้ำหลังสวน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>
                          <a:cs typeface="+mj-cs"/>
                        </a:rPr>
                        <a:t>สสอ.หลังสวน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ทุ่งตะโก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ม.2 ต.ช่องไม้แก้ว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รพ.ทุ่งตะโก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>
                          <a:cs typeface="+mj-cs"/>
                        </a:rPr>
                        <a:t>สสอ.ทุ่งตะโก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สวี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เทศบาลตำบลนาโพธิ์พัฒนา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err="1">
                          <a:cs typeface="+mj-cs"/>
                        </a:rPr>
                        <a:t>รพ.สวี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 err="1">
                          <a:cs typeface="+mj-cs"/>
                        </a:rPr>
                        <a:t>สสอ.สวี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cs typeface="+mj-cs"/>
                        </a:rPr>
                        <a:t>9</a:t>
                      </a:r>
                      <a:r>
                        <a:rPr lang="en-US" sz="2400" b="1" dirty="0">
                          <a:cs typeface="+mj-cs"/>
                        </a:rPr>
                        <a:t> </a:t>
                      </a:r>
                      <a:r>
                        <a:rPr lang="th-TH" sz="2400" b="1" dirty="0">
                          <a:cs typeface="+mj-cs"/>
                        </a:rPr>
                        <a:t>ม.ค.</a:t>
                      </a:r>
                      <a:r>
                        <a:rPr lang="th-TH" sz="2400" b="1" baseline="0" dirty="0">
                          <a:cs typeface="+mj-cs"/>
                        </a:rPr>
                        <a:t> 62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เมือง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วัดหาดทรายแก้ว ต.ตากแดด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รพ.ชมพรฯ</a:t>
                      </a:r>
                      <a:r>
                        <a:rPr lang="en-US" sz="2400" b="1" baseline="0" dirty="0">
                          <a:cs typeface="+mj-cs"/>
                        </a:rPr>
                        <a:t>,</a:t>
                      </a:r>
                      <a:r>
                        <a:rPr lang="th-TH" sz="2400" b="1" baseline="0" dirty="0">
                          <a:cs typeface="+mj-cs"/>
                        </a:rPr>
                        <a:t>สสอ.เมือง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รร.</a:t>
                      </a:r>
                      <a:r>
                        <a:rPr lang="th-TH" sz="2400" b="1" dirty="0">
                          <a:cs typeface="+mj-cs"/>
                        </a:rPr>
                        <a:t>บ้านดอนแค</a:t>
                      </a:r>
                      <a:r>
                        <a:rPr lang="th-TH" sz="2400" b="1" baseline="0" dirty="0">
                          <a:cs typeface="+mj-cs"/>
                        </a:rPr>
                        <a:t> ต.สวนแดง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>
                          <a:cs typeface="+mj-cs"/>
                        </a:rPr>
                        <a:t>สสอ.</a:t>
                      </a:r>
                      <a:r>
                        <a:rPr lang="th-TH" sz="2400" b="1" dirty="0" err="1">
                          <a:cs typeface="+mj-cs"/>
                        </a:rPr>
                        <a:t>ละแม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หลังสวน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รร.</a:t>
                      </a:r>
                      <a:r>
                        <a:rPr lang="th-TH" sz="2400" b="1" dirty="0">
                          <a:cs typeface="+mj-cs"/>
                        </a:rPr>
                        <a:t>ทับวัง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รพ.หลังสวน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>
                          <a:cs typeface="+mj-cs"/>
                        </a:rPr>
                        <a:t>สสอ.หลังสวน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1" dirty="0" err="1">
                          <a:cs typeface="+mj-cs"/>
                        </a:rPr>
                        <a:t>สวี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cs typeface="+mj-cs"/>
                        </a:rPr>
                        <a:t>ม.5 ชุมชนคลองขาง</a:t>
                      </a:r>
                      <a:r>
                        <a:rPr lang="th-TH" sz="2400" b="1" baseline="0" dirty="0">
                          <a:cs typeface="+mj-cs"/>
                        </a:rPr>
                        <a:t> ต.นาโพธิ์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err="1">
                          <a:cs typeface="+mj-cs"/>
                        </a:rPr>
                        <a:t>รพ.สวี</a:t>
                      </a:r>
                      <a:r>
                        <a:rPr lang="en-US" sz="2400" b="1" dirty="0">
                          <a:cs typeface="+mj-cs"/>
                        </a:rPr>
                        <a:t>,</a:t>
                      </a:r>
                      <a:r>
                        <a:rPr lang="th-TH" sz="2400" b="1" dirty="0" err="1">
                          <a:cs typeface="+mj-cs"/>
                        </a:rPr>
                        <a:t>สสอ.สวี</a:t>
                      </a:r>
                      <a:endParaRPr lang="th-TH" sz="2400" b="1" dirty="0"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94908"/>
              </p:ext>
            </p:extLst>
          </p:nvPr>
        </p:nvGraphicFramePr>
        <p:xfrm>
          <a:off x="2032000" y="719666"/>
          <a:ext cx="7196405" cy="4302498"/>
        </p:xfrm>
        <a:graphic>
          <a:graphicData uri="http://schemas.openxmlformats.org/drawingml/2006/table">
            <a:tbl>
              <a:tblPr firstRow="1" bandRow="1"/>
              <a:tblGrid>
                <a:gridCol w="165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1" kern="1200" dirty="0">
                          <a:cs typeface="+mj-cs"/>
                        </a:rPr>
                        <a:t>แผนปฏิบัติการเฝ้าระวังป้องกันควบคุมโรคหลังอุทกภัย </a:t>
                      </a:r>
                      <a:endParaRPr lang="th-TH" sz="3200" b="1" kern="1200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วันที่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สถานที่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หน่วยที่ออกปฏิบัติงาน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1" dirty="0">
                          <a:cs typeface="+mj-cs"/>
                        </a:rPr>
                        <a:t>6 ม.ค. 62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อ.เมือง</a:t>
                      </a:r>
                      <a:r>
                        <a:rPr lang="en-US" sz="3200" b="1" dirty="0">
                          <a:cs typeface="+mj-cs"/>
                        </a:rPr>
                        <a:t>,</a:t>
                      </a:r>
                      <a:r>
                        <a:rPr lang="th-TH" sz="3200" b="1" dirty="0">
                          <a:cs typeface="+mj-cs"/>
                        </a:rPr>
                        <a:t>ท่าแซะ</a:t>
                      </a:r>
                      <a:r>
                        <a:rPr lang="en-US" sz="3200" b="1" dirty="0">
                          <a:cs typeface="+mj-cs"/>
                        </a:rPr>
                        <a:t>,</a:t>
                      </a:r>
                      <a:r>
                        <a:rPr lang="th-TH" sz="3200" b="1" dirty="0">
                          <a:cs typeface="+mj-cs"/>
                        </a:rPr>
                        <a:t>ปะทิว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1" kern="1200" dirty="0">
                          <a:cs typeface="+mj-cs"/>
                        </a:rPr>
                        <a:t>ทีม </a:t>
                      </a:r>
                      <a:r>
                        <a:rPr lang="en-US" sz="3200" b="1" kern="12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</a:t>
                      </a:r>
                      <a:r>
                        <a:rPr lang="en-US" sz="3200" b="1" kern="1200" baseline="0" dirty="0">
                          <a:cs typeface="+mj-cs"/>
                        </a:rPr>
                        <a:t> </a:t>
                      </a:r>
                      <a:r>
                        <a:rPr lang="th-TH" sz="3200" b="1" kern="1200" baseline="0" dirty="0" err="1">
                          <a:cs typeface="+mj-cs"/>
                        </a:rPr>
                        <a:t>สสจ.</a:t>
                      </a:r>
                      <a:r>
                        <a:rPr lang="th-TH" sz="3200" b="1" kern="1200" baseline="0" dirty="0">
                          <a:cs typeface="+mj-cs"/>
                        </a:rPr>
                        <a:t>ชุมพร 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1" dirty="0">
                          <a:cs typeface="+mj-cs"/>
                        </a:rPr>
                        <a:t>7 ม.ค. 62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อ.ทุ่งตะโก</a:t>
                      </a:r>
                      <a:r>
                        <a:rPr lang="en-US" sz="3200" b="1" dirty="0">
                          <a:cs typeface="+mj-cs"/>
                        </a:rPr>
                        <a:t>,</a:t>
                      </a:r>
                      <a:r>
                        <a:rPr lang="th-TH" sz="3200" b="1" dirty="0">
                          <a:cs typeface="+mj-cs"/>
                        </a:rPr>
                        <a:t>หลังสวน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1" dirty="0">
                          <a:cs typeface="+mj-cs"/>
                        </a:rPr>
                        <a:t>8 ม.ค. 62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1" dirty="0">
                          <a:cs typeface="+mj-cs"/>
                        </a:rPr>
                        <a:t>อ.</a:t>
                      </a:r>
                      <a:r>
                        <a:rPr lang="th-TH" sz="3200" b="1" dirty="0" err="1">
                          <a:cs typeface="+mj-cs"/>
                        </a:rPr>
                        <a:t>ละแม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083">
                <a:tc gridSpan="3">
                  <a:txBody>
                    <a:bodyPr/>
                    <a:lstStyle/>
                    <a:p>
                      <a:r>
                        <a:rPr lang="th-TH" sz="3200" b="1" dirty="0">
                          <a:cs typeface="+mj-cs"/>
                        </a:rPr>
                        <a:t>กิจกรรม</a:t>
                      </a:r>
                      <a:r>
                        <a:rPr lang="th-TH" sz="3200" b="1" baseline="0" dirty="0">
                          <a:cs typeface="+mj-cs"/>
                        </a:rPr>
                        <a:t> </a:t>
                      </a:r>
                      <a:r>
                        <a:rPr lang="en-US" sz="3200" b="1" baseline="0" dirty="0">
                          <a:cs typeface="+mj-cs"/>
                        </a:rPr>
                        <a:t>: </a:t>
                      </a:r>
                      <a:r>
                        <a:rPr lang="th-TH" sz="3200" b="1" kern="1200" dirty="0">
                          <a:cs typeface="+mj-cs"/>
                        </a:rPr>
                        <a:t>ติดตามระบบเฝ้าระวังโรคป้องกันโรคหลังอุทกภัย</a:t>
                      </a:r>
                      <a:endParaRPr lang="th-TH" sz="32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54938"/>
              </p:ext>
            </p:extLst>
          </p:nvPr>
        </p:nvGraphicFramePr>
        <p:xfrm>
          <a:off x="2167467" y="33866"/>
          <a:ext cx="9411347" cy="6715125"/>
        </p:xfrm>
        <a:graphic>
          <a:graphicData uri="http://schemas.openxmlformats.org/drawingml/2006/table">
            <a:tbl>
              <a:tblPr/>
              <a:tblGrid>
                <a:gridCol w="400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5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064">
                  <a:extLst>
                    <a:ext uri="{9D8B030D-6E8A-4147-A177-3AD203B41FA5}">
                      <a16:colId xmlns:a16="http://schemas.microsoft.com/office/drawing/2014/main" val="2706145020"/>
                    </a:ext>
                  </a:extLst>
                </a:gridCol>
                <a:gridCol w="13281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kern="1200" dirty="0">
                          <a:cs typeface="+mj-cs"/>
                        </a:rPr>
                        <a:t>แผนปฏิบัติการด้านอนามัยสิ่งแวดล้อม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กิจกรรม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วันที่/เดือนมกราคม 2562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หมายเหตุ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6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7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8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9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10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11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12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13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14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3000" b="1" kern="12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- สำรวจผลกระทบ บ่อน้ำตื้น ระบบน้ำประปาหมู่บ้าน ประปาตำบล ส้วมสาธารณะ ตลาดสด ฯลฯ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th-TH" sz="3000" b="1" dirty="0"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30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3000" b="1" dirty="0">
                        <a:latin typeface="TH SarabunPSK" pitchFamily="34" charset="-34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ทีมอวล.สสอ.</a:t>
                      </a:r>
                      <a:endParaRPr lang="en-US" sz="3000" b="1" dirty="0">
                        <a:cs typeface="+mj-cs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ทุกแห่ง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- ขอสนับสนุนคลอรีนและสารส้ม รองเท้าบูท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สสจ.ชุมพร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cs typeface="+mj-cs"/>
                        </a:rPr>
                        <a:t>- </a:t>
                      </a:r>
                      <a:r>
                        <a:rPr lang="th-TH" sz="3000" b="1" dirty="0">
                          <a:cs typeface="+mj-cs"/>
                        </a:rPr>
                        <a:t>จ่ายคลอรีนและสารส้มแก่พื้นที่ที่ได้รับผลกระทบ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สสจ.ชุมพร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- ประชาสัมพันธ์และรณรงค์ทำความสะอาด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สสจ.ชุมพร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- ติดตามเยี่ยมพื้นที่เพื่อประเมินผล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3000" b="1" dirty="0">
                          <a:cs typeface="+mj-cs"/>
                        </a:rPr>
                        <a:t>สสจ.ชุมพร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314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47</cp:revision>
  <dcterms:created xsi:type="dcterms:W3CDTF">2019-01-07T07:28:09Z</dcterms:created>
  <dcterms:modified xsi:type="dcterms:W3CDTF">2019-01-08T08:23:22Z</dcterms:modified>
</cp:coreProperties>
</file>