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9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9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762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6771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9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17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68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86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94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63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1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9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72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5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0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8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20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52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ทรัพยากรสาธารณสุขจังหวัดชุมพร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066757" y="5512158"/>
            <a:ext cx="6625883" cy="85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http://</a:t>
            </a:r>
            <a:r>
              <a:rPr lang="en-GB" sz="4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gishealth.moph.go.th</a:t>
            </a:r>
            <a:endParaRPr lang="en-GB" sz="4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152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โรงพยาบาลชุมพรเขตรอุดมศักดิ์ ( รพท. )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79602"/>
              </p:ext>
            </p:extLst>
          </p:nvPr>
        </p:nvGraphicFramePr>
        <p:xfrm>
          <a:off x="2439963" y="2098300"/>
          <a:ext cx="78542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073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2618073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  <a:gridCol w="2618073">
                  <a:extLst>
                    <a:ext uri="{9D8B030D-6E8A-4147-A177-3AD203B41FA5}">
                      <a16:colId xmlns:a16="http://schemas.microsoft.com/office/drawing/2014/main" val="4638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รายการสถานบริการ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จำนวน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หน่วยนับ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จำนวนเตียงผู้ป่วย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509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เตียง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 </a:t>
                      </a:r>
                      <a:r>
                        <a:rPr lang="th-TH" dirty="0" smtClean="0"/>
                        <a:t>ศัลยกรรม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เตียง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 </a:t>
                      </a:r>
                      <a:r>
                        <a:rPr lang="th-TH" dirty="0" smtClean="0"/>
                        <a:t>อายุรกรรม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เตียง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</a:t>
                      </a:r>
                      <a:r>
                        <a:rPr lang="en-US" baseline="0" dirty="0" smtClean="0"/>
                        <a:t> </a:t>
                      </a:r>
                      <a:r>
                        <a:rPr lang="th-TH" baseline="0" dirty="0" smtClean="0"/>
                        <a:t>รวม ( ไม่แยกประเภท 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เตียง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5853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244622"/>
              </p:ext>
            </p:extLst>
          </p:nvPr>
        </p:nvGraphicFramePr>
        <p:xfrm>
          <a:off x="2439963" y="3952500"/>
          <a:ext cx="785421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073">
                  <a:extLst>
                    <a:ext uri="{9D8B030D-6E8A-4147-A177-3AD203B41FA5}">
                      <a16:colId xmlns:a16="http://schemas.microsoft.com/office/drawing/2014/main" val="2655102549"/>
                    </a:ext>
                  </a:extLst>
                </a:gridCol>
                <a:gridCol w="2618073">
                  <a:extLst>
                    <a:ext uri="{9D8B030D-6E8A-4147-A177-3AD203B41FA5}">
                      <a16:colId xmlns:a16="http://schemas.microsoft.com/office/drawing/2014/main" val="974246906"/>
                    </a:ext>
                  </a:extLst>
                </a:gridCol>
                <a:gridCol w="2618073">
                  <a:extLst>
                    <a:ext uri="{9D8B030D-6E8A-4147-A177-3AD203B41FA5}">
                      <a16:colId xmlns:a16="http://schemas.microsoft.com/office/drawing/2014/main" val="433212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แพทย์เฉพาะทาง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จำนวน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คน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34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อายุรศาสตร์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คน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1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ศัลยแพทย์,</a:t>
                      </a:r>
                      <a:r>
                        <a:rPr lang="th-TH" baseline="0" dirty="0" smtClean="0"/>
                        <a:t> สูติ-นรีแพทย์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คน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5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กุมารแพทย์, จักษุโสตศอนาสิก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คน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79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พยาธิแพทย์,</a:t>
                      </a:r>
                      <a:r>
                        <a:rPr lang="th-TH" baseline="0" dirty="0" smtClean="0"/>
                        <a:t> รังสีแพทย์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คน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581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แพทย์เวชปฏิบัติ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คน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5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ทันตแพทย์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คน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030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11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โรงพยาบาลชุมชน ( รพช. )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943984"/>
              </p:ext>
            </p:extLst>
          </p:nvPr>
        </p:nvGraphicFramePr>
        <p:xfrm>
          <a:off x="2377440" y="2336800"/>
          <a:ext cx="791749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744">
                  <a:extLst>
                    <a:ext uri="{9D8B030D-6E8A-4147-A177-3AD203B41FA5}">
                      <a16:colId xmlns:a16="http://schemas.microsoft.com/office/drawing/2014/main" val="2337700145"/>
                    </a:ext>
                  </a:extLst>
                </a:gridCol>
                <a:gridCol w="3076754">
                  <a:extLst>
                    <a:ext uri="{9D8B030D-6E8A-4147-A177-3AD203B41FA5}">
                      <a16:colId xmlns:a16="http://schemas.microsoft.com/office/drawing/2014/main" val="1156343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ชื่อสถานบริการ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จำนวนเตียงผู้ป่วย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522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dirty="0" smtClean="0"/>
                        <a:t>1.</a:t>
                      </a:r>
                      <a:r>
                        <a:rPr lang="th-TH" baseline="0" dirty="0" smtClean="0"/>
                        <a:t> โรงพยาบาลมาบอำมฤต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45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dirty="0" smtClean="0"/>
                        <a:t>2. โรงพยาบาลปะทิว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60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89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dirty="0" smtClean="0"/>
                        <a:t>3.</a:t>
                      </a:r>
                      <a:r>
                        <a:rPr lang="th-TH" baseline="0" dirty="0" smtClean="0"/>
                        <a:t> โรงพยาบาลท่าแซะ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60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10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dirty="0" smtClean="0"/>
                        <a:t>4. โรงพยาบาลปากน้ำชุมพร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09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dirty="0" smtClean="0"/>
                        <a:t>5. โรงพยาบาลสวี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67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3024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dirty="0" smtClean="0"/>
                        <a:t>6. โรงพยาบาลทุ่งตะโก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989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dirty="0" smtClean="0"/>
                        <a:t>7. โรงพยาบาลหลังสวน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120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32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dirty="0" smtClean="0"/>
                        <a:t>8. โรงพยาบาลละแม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7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dirty="0" smtClean="0"/>
                        <a:t>9. โรงพยาบาลพะโต๊ะ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31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โรงพยาบาลส่งเสริมสุขภาพระดับตำบล/สาธารณสุขชุมชน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740494"/>
              </p:ext>
            </p:extLst>
          </p:nvPr>
        </p:nvGraphicFramePr>
        <p:xfrm>
          <a:off x="2461846" y="2336800"/>
          <a:ext cx="78330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6546">
                  <a:extLst>
                    <a:ext uri="{9D8B030D-6E8A-4147-A177-3AD203B41FA5}">
                      <a16:colId xmlns:a16="http://schemas.microsoft.com/office/drawing/2014/main" val="4132056343"/>
                    </a:ext>
                  </a:extLst>
                </a:gridCol>
                <a:gridCol w="3916546">
                  <a:extLst>
                    <a:ext uri="{9D8B030D-6E8A-4147-A177-3AD203B41FA5}">
                      <a16:colId xmlns:a16="http://schemas.microsoft.com/office/drawing/2014/main" val="4072339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สถานบริการ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จำนวน(</a:t>
                      </a:r>
                      <a:r>
                        <a:rPr lang="th-TH" baseline="0" dirty="0" smtClean="0"/>
                        <a:t> แห่ง 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93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th-TH" dirty="0" smtClean="0"/>
                        <a:t>1. โรงพยาบาลส่งเสริมสุขภาพระดับตำบล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647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2. </a:t>
                      </a:r>
                      <a:r>
                        <a:rPr lang="en-US" dirty="0" smtClean="0"/>
                        <a:t>PCU</a:t>
                      </a:r>
                      <a:r>
                        <a:rPr lang="en-US" baseline="0" dirty="0" smtClean="0"/>
                        <a:t> </a:t>
                      </a:r>
                      <a:r>
                        <a:rPr lang="th-TH" baseline="0" dirty="0" smtClean="0"/>
                        <a:t>โรงพยาบาลชุมพรเชตรอุดมศักดิ์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2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207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3. </a:t>
                      </a:r>
                      <a:r>
                        <a:rPr lang="en-US" dirty="0" smtClean="0"/>
                        <a:t>PCU</a:t>
                      </a:r>
                      <a:r>
                        <a:rPr lang="en-US" baseline="0" dirty="0" smtClean="0"/>
                        <a:t> </a:t>
                      </a:r>
                      <a:r>
                        <a:rPr lang="th-TH" baseline="0" dirty="0" smtClean="0"/>
                        <a:t>เทศบาลเมืองชุมพร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940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4. </a:t>
                      </a:r>
                      <a:r>
                        <a:rPr lang="en-US" dirty="0" smtClean="0"/>
                        <a:t>PCU</a:t>
                      </a:r>
                      <a:r>
                        <a:rPr lang="th-TH" baseline="0" dirty="0" smtClean="0"/>
                        <a:t> เทศบาลเมืองหลังสวน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0650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06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6600" dirty="0" smtClean="0"/>
              <a:t>สายด่วน 1669</a:t>
            </a:r>
            <a:endParaRPr lang="en-GB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743131"/>
              </p:ext>
            </p:extLst>
          </p:nvPr>
        </p:nvGraphicFramePr>
        <p:xfrm>
          <a:off x="3066757" y="2452711"/>
          <a:ext cx="662588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883">
                  <a:extLst>
                    <a:ext uri="{9D8B030D-6E8A-4147-A177-3AD203B41FA5}">
                      <a16:colId xmlns:a16="http://schemas.microsoft.com/office/drawing/2014/main" val="424189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3600" dirty="0" smtClean="0"/>
                        <a:t>เบอร์โทรศัพท์ 1669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10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3600" dirty="0" smtClean="0"/>
                        <a:t>ระบบรับแจ้งเหตุทางการแพทย์ฉุกเฉิน 24 ชม.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653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66757" y="4119594"/>
            <a:ext cx="6625883" cy="85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http://</a:t>
            </a:r>
            <a:r>
              <a:rPr lang="en-GB" sz="4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gishealth.moph.go.th</a:t>
            </a:r>
            <a:endParaRPr lang="en-GB" sz="4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420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214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Angsana New</vt:lpstr>
      <vt:lpstr>Arial</vt:lpstr>
      <vt:lpstr>Cordia New</vt:lpstr>
      <vt:lpstr>Trebuchet MS</vt:lpstr>
      <vt:lpstr>Berlin</vt:lpstr>
      <vt:lpstr>ทรัพยากรสาธารณสุขจังหวัดชุมพร</vt:lpstr>
      <vt:lpstr>โรงพยาบาลชุมพรเขตรอุดมศักดิ์ ( รพท. )</vt:lpstr>
      <vt:lpstr>โรงพยาบาลชุมชน ( รพช. )</vt:lpstr>
      <vt:lpstr>โรงพยาบาลส่งเสริมสุขภาพระดับตำบล/สาธารณสุขชุมชน</vt:lpstr>
      <vt:lpstr>สายด่วน 1669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ทรัพยากรสาธารณสุขจังหวัดชุมพร</dc:title>
  <dc:creator>Mimi</dc:creator>
  <cp:lastModifiedBy>Mimi</cp:lastModifiedBy>
  <cp:revision>10</cp:revision>
  <dcterms:created xsi:type="dcterms:W3CDTF">2018-10-31T04:34:00Z</dcterms:created>
  <dcterms:modified xsi:type="dcterms:W3CDTF">2018-10-31T07:00:44Z</dcterms:modified>
</cp:coreProperties>
</file>