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95" r:id="rId3"/>
    <p:sldId id="291" r:id="rId4"/>
    <p:sldId id="292" r:id="rId5"/>
    <p:sldId id="293" r:id="rId6"/>
    <p:sldId id="294" r:id="rId7"/>
    <p:sldId id="257" r:id="rId8"/>
    <p:sldId id="258" r:id="rId9"/>
    <p:sldId id="259" r:id="rId10"/>
    <p:sldId id="260" r:id="rId11"/>
    <p:sldId id="261" r:id="rId12"/>
    <p:sldId id="296" r:id="rId13"/>
    <p:sldId id="297" r:id="rId14"/>
    <p:sldId id="263" r:id="rId15"/>
    <p:sldId id="264" r:id="rId16"/>
    <p:sldId id="265" r:id="rId17"/>
    <p:sldId id="285" r:id="rId18"/>
    <p:sldId id="298" r:id="rId19"/>
    <p:sldId id="300" r:id="rId20"/>
    <p:sldId id="301" r:id="rId21"/>
    <p:sldId id="286" r:id="rId22"/>
    <p:sldId id="287" r:id="rId23"/>
    <p:sldId id="288" r:id="rId24"/>
    <p:sldId id="289" r:id="rId25"/>
    <p:sldId id="302" r:id="rId26"/>
    <p:sldId id="303" r:id="rId27"/>
    <p:sldId id="304" r:id="rId28"/>
    <p:sldId id="305" r:id="rId29"/>
    <p:sldId id="306" r:id="rId30"/>
    <p:sldId id="307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58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660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257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217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74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2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1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0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4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2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Chaney Extended" panose="00000400000000000000" pitchFamily="2" charset="0"/>
              </a:rPr>
              <a:t>IT </a:t>
            </a:r>
            <a:r>
              <a:rPr lang="th-TH" sz="3600" dirty="0" smtClean="0">
                <a:latin typeface="Chaney Extended" panose="00000400000000000000" pitchFamily="2" charset="0"/>
              </a:rPr>
              <a:t>กลุ่มงานยุทธศาสตร์ สำนักงานสาธารณสุขจังหวัดชุมพร</a:t>
            </a:r>
            <a:endParaRPr lang="en-GB" sz="3600" dirty="0">
              <a:latin typeface="Chaney Extended" panose="000004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00766" y="1808967"/>
            <a:ext cx="998112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9600" b="1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รายงานปรุงเองเลียนแบบ </a:t>
            </a:r>
            <a:r>
              <a:rPr lang="en-US" sz="9600" b="1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BI</a:t>
            </a:r>
            <a:endParaRPr lang="en-GB" sz="9600" b="1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UPGRADE PYTHON PIP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anaconda </a:t>
            </a:r>
            <a:r>
              <a:rPr lang="en-GB" sz="24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promt</a:t>
            </a:r>
            <a:r>
              <a:rPr lang="en-GB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-&gt; python -m pip </a:t>
            </a:r>
            <a:r>
              <a:rPr lang="en-GB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install --</a:t>
            </a:r>
            <a:r>
              <a:rPr lang="en-GB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upgrade pip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17" y="2701297"/>
            <a:ext cx="63722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INSTALL PIVOTTABLEJS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GB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pivottablejs</a:t>
            </a:r>
            <a:r>
              <a:rPr lang="en-GB" sz="240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GB" sz="240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GB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install </a:t>
            </a:r>
            <a:r>
              <a:rPr lang="en-GB" sz="24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pivottablejs</a:t>
            </a:r>
            <a:endParaRPr lang="en-GB" sz="3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63" y="2701297"/>
            <a:ext cx="6410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Install Package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 smtClean="0">
                <a:solidFill>
                  <a:srgbClr val="00B050"/>
                </a:solidFill>
              </a:rPr>
              <a:t>ทำหลังจาก</a:t>
            </a:r>
            <a:r>
              <a:rPr lang="en-US" sz="2400" dirty="0" smtClean="0">
                <a:solidFill>
                  <a:srgbClr val="00B050"/>
                </a:solidFill>
              </a:rPr>
              <a:t> update anaconda </a:t>
            </a:r>
            <a:r>
              <a:rPr lang="th-TH" sz="2400" dirty="0" smtClean="0">
                <a:solidFill>
                  <a:srgbClr val="00B050"/>
                </a:solidFill>
              </a:rPr>
              <a:t>และ </a:t>
            </a:r>
            <a:r>
              <a:rPr lang="en-US" sz="2400" dirty="0" smtClean="0">
                <a:solidFill>
                  <a:srgbClr val="00B050"/>
                </a:solidFill>
              </a:rPr>
              <a:t>install  </a:t>
            </a:r>
            <a:r>
              <a:rPr lang="en-US" sz="2400" smtClean="0">
                <a:solidFill>
                  <a:srgbClr val="00B050"/>
                </a:solidFill>
              </a:rPr>
              <a:t>pivottablejs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Matplotlib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err="1" smtClean="0">
                <a:solidFill>
                  <a:srgbClr val="00B050"/>
                </a:solidFill>
              </a:rPr>
              <a:t>Numpy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Pandas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pivottable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7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Install </a:t>
            </a:r>
            <a:r>
              <a:rPr lang="en-US" dirty="0" err="1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pymysql</a:t>
            </a:r>
            <a:endParaRPr lang="en-GB" dirty="0">
              <a:solidFill>
                <a:srgbClr val="00B050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4243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install –c anaconda </a:t>
            </a:r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pymysql</a:t>
            </a:r>
            <a:endParaRPr lang="en-GB" sz="24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95" y="2169420"/>
            <a:ext cx="64198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Copy Folder </a:t>
            </a:r>
            <a:r>
              <a:rPr lang="en-US" dirty="0" err="1" smtClean="0">
                <a:solidFill>
                  <a:srgbClr val="00B050"/>
                </a:solidFill>
              </a:rPr>
              <a:t>Jupyter_pivottablejs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r="72415" b="28617"/>
          <a:stretch/>
        </p:blipFill>
        <p:spPr>
          <a:xfrm>
            <a:off x="2589213" y="1429414"/>
            <a:ext cx="5949480" cy="50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Paste Folder </a:t>
            </a:r>
            <a:r>
              <a:rPr lang="en-US" dirty="0" err="1" smtClean="0">
                <a:solidFill>
                  <a:srgbClr val="00B050"/>
                </a:solidFill>
              </a:rPr>
              <a:t>Jupyter_pivottablejs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-&gt; Users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1" y="1802588"/>
            <a:ext cx="6168981" cy="4837547"/>
          </a:xfrm>
        </p:spPr>
      </p:pic>
    </p:spTree>
    <p:extLst>
      <p:ext uri="{BB962C8B-B14F-4D97-AF65-F5344CB8AC3E}">
        <p14:creationId xmlns:p14="http://schemas.microsoft.com/office/powerpoint/2010/main" val="784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 anchor="ctr"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Run </a:t>
            </a:r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jupyter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notebook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5405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 from </a:t>
            </a:r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jupyter_pivottablejs</a:t>
            </a:r>
            <a:endParaRPr lang="en-US" sz="2400" dirty="0" smtClean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cd </a:t>
            </a:r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jupyter_pivottablejs</a:t>
            </a:r>
            <a:endParaRPr lang="en-US" sz="2400" dirty="0" smtClean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notebook</a:t>
            </a:r>
            <a:endParaRPr lang="en-GB" sz="24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21126"/>
            <a:ext cx="64198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254959"/>
            <a:ext cx="11191741" cy="65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MYSQL CONNECTION</a:t>
            </a:r>
            <a:endParaRPr lang="en-GB" dirty="0">
              <a:solidFill>
                <a:srgbClr val="00B050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281"/>
            <a:ext cx="8915400" cy="5505719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pymysql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import pandas as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pd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host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('MYSQL_HOST')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port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('MYSQL_PORT')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user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('MYSQL_USER')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password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('MYSQL_PASSWORD')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database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('MYSQL_DATABASE')</a:t>
            </a:r>
          </a:p>
          <a:p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conn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pymysql.connect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host=host,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port=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(3306),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user="root",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passwd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="",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="typearea_4",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charset='utf8mb4')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df2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pd.read_sql_query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("SELECT * FROM typearea_4",conn)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df2.tail(10)</a:t>
            </a:r>
          </a:p>
        </p:txBody>
      </p:sp>
    </p:spTree>
    <p:extLst>
      <p:ext uri="{BB962C8B-B14F-4D97-AF65-F5344CB8AC3E}">
        <p14:creationId xmlns:p14="http://schemas.microsoft.com/office/powerpoint/2010/main" val="177649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6" y="270456"/>
            <a:ext cx="10335457" cy="63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Control panel</a:t>
            </a:r>
          </a:p>
          <a:p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Region and Language</a:t>
            </a:r>
          </a:p>
          <a:p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Format -&gt; English(United Kingdom)</a:t>
            </a:r>
          </a:p>
          <a:p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Administrative -&gt; Change System Locale -&gt; English (United States)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Read CSV FILE</a:t>
            </a:r>
            <a:endParaRPr lang="en-GB" dirty="0">
              <a:solidFill>
                <a:srgbClr val="00B050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import pandas</a:t>
            </a:r>
          </a:p>
          <a:p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pandas.read_csv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("data/typearea_4.csv")</a:t>
            </a:r>
          </a:p>
          <a:p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df.head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029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20" y="193183"/>
            <a:ext cx="7137547" cy="651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23" y="128789"/>
            <a:ext cx="7985116" cy="66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Jupyter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pivottablejs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pivot_ui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pandas </a:t>
            </a:r>
            <a:r>
              <a:rPr lang="en-GB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pd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pd.read_csv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GB" dirty="0" smtClean="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GB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data/QueryTyparea_4JOIN.csv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')</a:t>
            </a:r>
          </a:p>
          <a:p>
            <a:r>
              <a:rPr lang="en-GB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pivottablejs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pivot_ui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pivot_ui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9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6" y="242199"/>
            <a:ext cx="11306915" cy="623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xampp</a:t>
            </a:r>
            <a:endParaRPr lang="en-GB" dirty="0">
              <a:solidFill>
                <a:srgbClr val="00B050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2434"/>
            <a:ext cx="8915400" cy="4468788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Check Service</a:t>
            </a: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Shut down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&amp; apache or IIS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Control panel -&gt; Administrative Tools -&gt;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Service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598" y="1828800"/>
            <a:ext cx="3389610" cy="804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22" y="2633640"/>
            <a:ext cx="1846040" cy="37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34" y="2633639"/>
            <a:ext cx="5433806" cy="39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981" y="1212436"/>
            <a:ext cx="5743978" cy="4818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89" y="832576"/>
            <a:ext cx="4129304" cy="27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Paste folder </a:t>
            </a:r>
            <a:r>
              <a:rPr lang="en-US" dirty="0" err="1" smtClean="0">
                <a:solidFill>
                  <a:srgbClr val="00B050"/>
                </a:solidFill>
              </a:rPr>
              <a:t>rdc_report</a:t>
            </a:r>
            <a:r>
              <a:rPr lang="en-US" dirty="0" smtClean="0">
                <a:solidFill>
                  <a:srgbClr val="00B050"/>
                </a:solidFill>
              </a:rPr>
              <a:t> -&gt; </a:t>
            </a:r>
            <a:r>
              <a:rPr lang="en-US" dirty="0" err="1" smtClean="0">
                <a:solidFill>
                  <a:srgbClr val="00B050"/>
                </a:solidFill>
              </a:rPr>
              <a:t>htdocs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8175" y="2272271"/>
            <a:ext cx="2697498" cy="2753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01" y="1669331"/>
            <a:ext cx="2780541" cy="33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http://localhost/rdc_report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63" y="1558343"/>
            <a:ext cx="10114454" cy="51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88" y="116882"/>
            <a:ext cx="9547023" cy="65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Chaney Extended" panose="00000400000000000000" pitchFamily="2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21" y="1204635"/>
            <a:ext cx="8042454" cy="53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83" y="129422"/>
            <a:ext cx="7653874" cy="65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Mysql</a:t>
            </a:r>
            <a:endParaRPr lang="en-GB" sz="5400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อ่านว่า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มาย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เอส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คิว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แอล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”) </a:t>
            </a:r>
            <a:endParaRPr lang="en-US" sz="28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จัดเป็น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ระบบจัดการฐานข้อมูลเชิง</a:t>
            </a:r>
            <a:r>
              <a:rPr lang="th-TH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สัมพันธ์</a:t>
            </a:r>
            <a:endParaRPr lang="en-US" sz="28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RDBMS: Relational Database Management System) </a:t>
            </a:r>
            <a:endParaRPr lang="en-GB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Mysql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command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Optimize table -&gt; Optimize table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</a:t>
            </a:r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Insert -&gt; insert into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ฟิลด์1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ฟิลด์2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) value(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ค่าของฟิลด์1</a:t>
            </a:r>
            <a:r>
              <a:rPr lang="th-TH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ค่าของฟิลด์2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เป็นคำสั่งสำหรับการเพิ่มแถวข้อมูล หรือระเบียนใหม่เข้าตารางข้อมูล สำหรับฟิลที่เป็น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Auto Increment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ไม่ต้องใส่ค่า ระบบจะทำการเพิ่มค่าให้โดย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อัตโนมัติ</a:t>
            </a:r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Update -&gt; update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ชื่อฟิลด์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= ‘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ค่าที่ต้องการใส่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‘ where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ชื่อฟิลด์ที่ต้องการเปลียนแปลง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= ‘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ค่าของฟิลด์นั้น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เป็นคำสั่งเพื่อทำการเปลี่ยนแปลงข้อมูลในตารางให้เป็นตามที่ต้องการ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Delete -&gt; delete from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where id =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ค่าของ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ที่ต้องการลบ</a:t>
            </a:r>
          </a:p>
          <a:p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Mysql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Select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* from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th-TH" dirty="0"/>
              <a:t>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แสดงข้อมูลทุกคอลัมภ์จากตาราง </a:t>
            </a:r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name,lname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แสดงเฉพาะคอลัมน์ที่ต้องการจากตาราง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name,lname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limit 10 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แสดงข้อมูลโดยระบุจำนวนที่ต้องการ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name,lname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DESC 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แสดงข้อมูลโดยเรียงลำดับตามที่กำหนด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as “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firstname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”,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as “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lastname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การตั้งชื่อใหม่ให้ฟิลด์โดยห้ามมีช่องว่าง มี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_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ได้</a:t>
            </a:r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name,lname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typearea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= ‘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’ 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การระบุเงื่อนไข หากค่าในเงื่อนไขเป็น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Character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ต้องใส่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(‘ ‘)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ครอบ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Chaney Extended" panose="00000400000000000000" pitchFamily="2" charset="0"/>
              </a:rPr>
              <a:t>Mysql</a:t>
            </a:r>
            <a:r>
              <a:rPr lang="en-US" dirty="0">
                <a:solidFill>
                  <a:srgbClr val="00B050"/>
                </a:solidFill>
                <a:latin typeface="Chaney Extended" panose="00000400000000000000" pitchFamily="2" charset="0"/>
              </a:rPr>
              <a:t> Select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DISTINCT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typearea_4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ลดข้อมูลที่ซ้ำซ้อนกัน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COUNT(DISTINCT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) from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typearea_4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การนับข้อมูลโดยไม่ซ้ำซ้อนกัน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nation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,COUNT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CID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) from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typearea_4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GROUP BY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nation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;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การจัดกลุ่มข้อมูล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การเรียกดูข้อมูลขั้นสูง 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Advance select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663225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การเรียกข้อมูลจาก 2 ดารางขึ้นไป เช่น ประชากร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และบริการ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visit</a:t>
            </a:r>
          </a:p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person.pid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FROM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WHERE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visit.pid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         AND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visit.pcucodeperson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Limit 10 ;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0263" y="2526607"/>
            <a:ext cx="48863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7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00B050"/>
                </a:solidFill>
                <a:latin typeface="Chaney Extended" panose="00000400000000000000" pitchFamily="2" charset="0"/>
              </a:rPr>
              <a:t>การเรียกดูข้อมูลขั้นสูง </a:t>
            </a:r>
            <a:r>
              <a:rPr lang="en-US" dirty="0">
                <a:solidFill>
                  <a:srgbClr val="00B050"/>
                </a:solidFill>
                <a:latin typeface="Chaney Extended" panose="00000400000000000000" pitchFamily="2" charset="0"/>
              </a:rPr>
              <a:t>Advance select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การเรียกใช้ข้อมูลจาก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ตาราง หลัง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จะตามด้วยชื่อตารางคั่นระหว่างชื่อตารางด้วย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Comma(,) 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เช่น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	ในส่วนของความสัมพันธ์ของทั้งสองตารางใส่หลัง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where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โดยถ้าทั้งสองตารางมีชื่อเหมือนกันจะต้องจะต้องใส่ชื่อตารางนำหน้าตามด้วยจุด(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)แล้วจึงใส่ชื่อฟิลด์ โปรแกรมจะแสดงผลที่มีค่าตรงกันเท่านั้น เช่น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visit.pid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AND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visit.pcucodeperson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	หากไม่ระบุค่าความสัมพันธ์ จะแสดงผลัพธ์เป็น</a:t>
            </a:r>
            <a:r>
              <a:rPr lang="th-TH" u="sng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ผลคูณคาร์ทีเซียน</a:t>
            </a:r>
            <a:endParaRPr lang="en-GB" u="sng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7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00B050"/>
                </a:solidFill>
                <a:latin typeface="Chaney Extended" panose="00000400000000000000" pitchFamily="2" charset="0"/>
              </a:rPr>
              <a:t>การเรียกดูข้อมูลขั้นสูง </a:t>
            </a:r>
            <a:r>
              <a:rPr lang="en-US" dirty="0">
                <a:solidFill>
                  <a:srgbClr val="00B050"/>
                </a:solidFill>
                <a:latin typeface="Chaney Extended" panose="00000400000000000000" pitchFamily="2" charset="0"/>
              </a:rPr>
              <a:t>Advance select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การกำหนดชื่อย่อของตารางในการเชื่อมตาราง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SELECT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v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WHERE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         AND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Limit 10 ;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5306"/>
            <a:ext cx="8915400" cy="6027313"/>
          </a:xfrm>
        </p:spPr>
        <p:txBody>
          <a:bodyPr>
            <a:normAutofit/>
          </a:bodyPr>
          <a:lstStyle/>
          <a:p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ประชากร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แต่ละคน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สามารถมารับบริการได้มากกว่า 1 ครั้ง แต่ละครั้ง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Diag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ได้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มากกว่า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โรค</a:t>
            </a:r>
          </a:p>
          <a:p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diagcode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FROM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person,visit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WHERE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AND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AND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visit.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visitdiag.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AND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visitno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visitdiag.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visitno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AND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= ‘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201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-10-12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’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4942" y="1197735"/>
            <a:ext cx="6132697" cy="20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35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</a:rPr>
              <a:t>การเชื่อมตารางทางขวาและทางซ้าย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3747751"/>
            <a:ext cx="8915400" cy="257559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SQL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Left Join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เป็นคำสั่งที่ใช้สำหรับการระบุเงื่อนไขการเลือกใช้ข้อมูลในตาราง โดยเงื่อนไขการทำ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Left join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จะทำการเลือกข้อมูลหลัก โดยใช้ตารางที่อยู่ด้านซ้ายของคำสั่ง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เป็นตัวตั้ง และเลือกตารางด้านขวาของคำสั่งที่มีค่าตรงกัน โดยที่ถ้ามีข้อมูลจากตารางด้านซ้าย ไม่ตรงกับด้านขวา ด้านขวาจะแสดงข้อมูลเป็น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NULL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SQL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Right Join 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เป็นคำสั่งที่ใช้สำหรับการระบุเงื่อนไขการเลือกใช้ข้อมูลในตาราง โดยเงื่อนไขการทำ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Right join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จะทำการเลือกข้อมูลหลัก โดยใช้ตารางที่อยู่ด้านขวาของคำสั่ง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เป็นตัวตั้ง และเลือกตารางด้านซ้ายของคำสั่งที่มีค่าตรงกัน โดยที่ถ้ามีข้อมูลจากตารางด้านขวา ไม่ตรงกับด้านซ้าย ด้านซ้ายจะแสดงข้อมูลเป็น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NULL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5606" y="1403797"/>
            <a:ext cx="5836276" cy="215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61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796" y="1326524"/>
            <a:ext cx="4562141" cy="52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024" y="3232596"/>
            <a:ext cx="7679587" cy="2678625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occupa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occupaname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person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LEFT JOIN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coccupa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person.occupa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coccupa.occupacode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;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7149" y="463640"/>
            <a:ext cx="5422005" cy="242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3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1501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การใช้ 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Subqueries</a:t>
            </a:r>
            <a:b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</a:br>
            <a:r>
              <a:rPr lang="th-TH" b="1" dirty="0"/>
              <a:t>แสดงรายชื่อประชากรที่ได้รับการวัด</a:t>
            </a:r>
            <a:r>
              <a:rPr lang="en-US" b="1" dirty="0"/>
              <a:t> BP </a:t>
            </a:r>
            <a:r>
              <a:rPr lang="th-TH" b="1" dirty="0"/>
              <a:t>ในเดือนที่กำหนด ครั้งล่าสุด </a:t>
            </a:r>
            <a:r>
              <a:rPr lang="en-GB" dirty="0"/>
              <a:t/>
            </a:r>
            <a:br>
              <a:rPr lang="en-GB" dirty="0"/>
            </a:b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335628"/>
            <a:ext cx="8915400" cy="3425780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occupa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occupaname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person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</a:t>
            </a:r>
            <a:endParaRPr lang="en-GB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visit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month(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‘10'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pressure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is not null</a:t>
            </a:r>
            <a:endParaRPr lang="en-GB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GROUP BY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Having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max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GB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2604" y="1429555"/>
            <a:ext cx="4739426" cy="190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33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B050"/>
                </a:solidFill>
              </a:rPr>
              <a:t>แสดงรายชื่อประชากรที่อยู่ในเขตรับผิดชอบที่ยังไม่เสียชีวิต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528810"/>
            <a:ext cx="8915400" cy="305229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person.pid,prename,fname,lname,visitdate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person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 CONCAT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person.pid,person.pcucodeperson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 IN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endParaRPr lang="en-GB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 CONCAT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persondeath.pid,persondeath.pcucodeperson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persondeath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persondeath.deaddate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IS NULL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persondeath.deaddate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&lt;= ‘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2018-10-12’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GB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9199" y="1210614"/>
            <a:ext cx="5039195" cy="221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7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38" y="261790"/>
            <a:ext cx="6555347" cy="64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095" y="317359"/>
            <a:ext cx="5844299" cy="63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4" y="294341"/>
            <a:ext cx="6272011" cy="64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251" y="252997"/>
            <a:ext cx="5724507" cy="64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68" y="104056"/>
            <a:ext cx="6426558" cy="66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798490"/>
            <a:ext cx="8864824" cy="51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7" y="165394"/>
            <a:ext cx="6954591" cy="66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67" y="1417323"/>
            <a:ext cx="45529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66" y="1474563"/>
            <a:ext cx="45339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Anaconda &amp; </a:t>
            </a:r>
            <a:b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</a:br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Jupyter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Notebook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https://www.anaconda.com/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06" y="2483274"/>
            <a:ext cx="84963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7" y="463639"/>
            <a:ext cx="11308914" cy="5731099"/>
          </a:xfrm>
        </p:spPr>
      </p:pic>
    </p:spTree>
    <p:extLst>
      <p:ext uri="{BB962C8B-B14F-4D97-AF65-F5344CB8AC3E}">
        <p14:creationId xmlns:p14="http://schemas.microsoft.com/office/powerpoint/2010/main" val="16071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UPDATE ANACONDA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anconda promt -&gt; conda update </a:t>
            </a:r>
            <a:r>
              <a:rPr lang="it-IT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–all</a:t>
            </a:r>
            <a:r>
              <a:rPr lang="th-TH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u="sng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ใช้เวลานาน</a:t>
            </a:r>
            <a:endParaRPr lang="en-GB" sz="2400" u="sng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63" r="87521" b="33137"/>
          <a:stretch/>
        </p:blipFill>
        <p:spPr>
          <a:xfrm>
            <a:off x="2850776" y="2593557"/>
            <a:ext cx="2433918" cy="3955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34027" t="981" r="121462" b="36928"/>
          <a:stretch/>
        </p:blipFill>
        <p:spPr>
          <a:xfrm>
            <a:off x="-3932704" y="-1060077"/>
            <a:ext cx="3932704" cy="6387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58" y="2980462"/>
            <a:ext cx="6372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4614</TotalTime>
  <Words>974</Words>
  <Application>Microsoft Office PowerPoint</Application>
  <PresentationFormat>Widescreen</PresentationFormat>
  <Paragraphs>152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Alien Encounters Solid</vt:lpstr>
      <vt:lpstr>Arial</vt:lpstr>
      <vt:lpstr>Century Gothic</vt:lpstr>
      <vt:lpstr>Chaney Extended</vt:lpstr>
      <vt:lpstr>DilleniaUPC</vt:lpstr>
      <vt:lpstr>Tahoma</vt:lpstr>
      <vt:lpstr>Wingdings 3</vt:lpstr>
      <vt:lpstr>Wisp</vt:lpstr>
      <vt:lpstr>PowerPoint Presentation</vt:lpstr>
      <vt:lpstr>เตรียมความพร้อม</vt:lpstr>
      <vt:lpstr>เตรียมความพร้อม</vt:lpstr>
      <vt:lpstr>เตรียมความพร้อม</vt:lpstr>
      <vt:lpstr>เตรียมความพร้อม</vt:lpstr>
      <vt:lpstr>เตรียมความพร้อม</vt:lpstr>
      <vt:lpstr>Anaconda &amp;  Jupyter Notebook</vt:lpstr>
      <vt:lpstr>PowerPoint Presentation</vt:lpstr>
      <vt:lpstr>UPDATE ANACONDA</vt:lpstr>
      <vt:lpstr>UPGRADE PYTHON PIP</vt:lpstr>
      <vt:lpstr>INSTALL PIVOTTABLEJS</vt:lpstr>
      <vt:lpstr>Install Package</vt:lpstr>
      <vt:lpstr>Install pymysql</vt:lpstr>
      <vt:lpstr>Copy Folder Jupyter_pivottablejs</vt:lpstr>
      <vt:lpstr>Paste Folder Jupyter_pivottablejs -&gt; Users</vt:lpstr>
      <vt:lpstr>Run jupyter notebook</vt:lpstr>
      <vt:lpstr>PowerPoint Presentation</vt:lpstr>
      <vt:lpstr>MYSQL CONNECTION</vt:lpstr>
      <vt:lpstr>PowerPoint Presentation</vt:lpstr>
      <vt:lpstr>Read CSV FILE</vt:lpstr>
      <vt:lpstr>PowerPoint Presentation</vt:lpstr>
      <vt:lpstr>PowerPoint Presentation</vt:lpstr>
      <vt:lpstr>Jupyter pivottablejs pivot_ui</vt:lpstr>
      <vt:lpstr>PowerPoint Presentation</vt:lpstr>
      <vt:lpstr>xampp</vt:lpstr>
      <vt:lpstr>PowerPoint Presentation</vt:lpstr>
      <vt:lpstr>Paste folder rdc_report -&gt; htdocs</vt:lpstr>
      <vt:lpstr>http://localhost/rdc_report</vt:lpstr>
      <vt:lpstr>PowerPoint Presentation</vt:lpstr>
      <vt:lpstr>PowerPoint Presentation</vt:lpstr>
      <vt:lpstr>Mysql</vt:lpstr>
      <vt:lpstr>Mysql command</vt:lpstr>
      <vt:lpstr>Mysql Select</vt:lpstr>
      <vt:lpstr>Mysql Select</vt:lpstr>
      <vt:lpstr>การเรียกดูข้อมูลขั้นสูง Advance select</vt:lpstr>
      <vt:lpstr>การเรียกดูข้อมูลขั้นสูง Advance select</vt:lpstr>
      <vt:lpstr>การเรียกดูข้อมูลขั้นสูง Advance select</vt:lpstr>
      <vt:lpstr>PowerPoint Presentation</vt:lpstr>
      <vt:lpstr>การเชื่อมตารางทางขวาและทางซ้าย</vt:lpstr>
      <vt:lpstr>PowerPoint Presentation</vt:lpstr>
      <vt:lpstr>การใช้ Subqueries แสดงรายชื่อประชากรที่ได้รับการวัด BP ในเดือนที่กำหนด ครั้งล่าสุด  </vt:lpstr>
      <vt:lpstr>แสดงรายชื่อประชากรที่อยู่ในเขตรับผิดชอบที่ยังไม่เสียชีวิต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รายงานปรุงเองเลียนแบบ BI</dc:title>
  <dc:creator>Mimi</dc:creator>
  <cp:lastModifiedBy>DUO</cp:lastModifiedBy>
  <cp:revision>38</cp:revision>
  <dcterms:created xsi:type="dcterms:W3CDTF">2018-09-28T03:38:20Z</dcterms:created>
  <dcterms:modified xsi:type="dcterms:W3CDTF">2018-10-11T15:15:23Z</dcterms:modified>
</cp:coreProperties>
</file>