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9637"/>
              </p:ext>
            </p:extLst>
          </p:nvPr>
        </p:nvGraphicFramePr>
        <p:xfrm>
          <a:off x="6476102" y="1161783"/>
          <a:ext cx="4238514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63736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0114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compound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72374"/>
              </p:ext>
            </p:extLst>
          </p:nvPr>
        </p:nvGraphicFramePr>
        <p:xfrm>
          <a:off x="6476102" y="3141233"/>
          <a:ext cx="4238514" cy="2995377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12143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226371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Comunity</a:t>
            </a:r>
            <a:r>
              <a:rPr lang="en-US" dirty="0" smtClean="0"/>
              <a:t>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42824"/>
              </p:ext>
            </p:extLst>
          </p:nvPr>
        </p:nvGraphicFramePr>
        <p:xfrm>
          <a:off x="6476101" y="1161783"/>
          <a:ext cx="4851701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</p:spPr>
      </p:pic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smtClean="0"/>
              <a:t>Public health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73411"/>
              </p:ext>
            </p:extLst>
          </p:nvPr>
        </p:nvGraphicFramePr>
        <p:xfrm>
          <a:off x="6476101" y="1161783"/>
          <a:ext cx="485170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Public health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smtClean="0"/>
              <a:t>Military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16899"/>
              </p:ext>
            </p:extLst>
          </p:nvPr>
        </p:nvGraphicFramePr>
        <p:xfrm>
          <a:off x="6476102" y="1483755"/>
          <a:ext cx="4851701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8" y="218898"/>
            <a:ext cx="4012602" cy="6383162"/>
          </a:xfrm>
        </p:spPr>
      </p:pic>
    </p:spTree>
    <p:extLst>
      <p:ext uri="{BB962C8B-B14F-4D97-AF65-F5344CB8AC3E}">
        <p14:creationId xmlns:p14="http://schemas.microsoft.com/office/powerpoint/2010/main" val="290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Rescue Organization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30800"/>
              </p:ext>
            </p:extLst>
          </p:nvPr>
        </p:nvGraphicFramePr>
        <p:xfrm>
          <a:off x="681038" y="2336800"/>
          <a:ext cx="96139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36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853076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131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Cordia New</vt:lpstr>
      <vt:lpstr>Trebuchet MS</vt:lpstr>
      <vt:lpstr>Berlin</vt:lpstr>
      <vt:lpstr>Provincial Public Health of Chumphon</vt:lpstr>
      <vt:lpstr>Chumphon Hospital</vt:lpstr>
      <vt:lpstr>Comunity Hospital</vt:lpstr>
      <vt:lpstr>Public health Hospital</vt:lpstr>
      <vt:lpstr>Military Hospital</vt:lpstr>
      <vt:lpstr>Private Rescue Organization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24</cp:revision>
  <dcterms:created xsi:type="dcterms:W3CDTF">2018-10-31T04:34:00Z</dcterms:created>
  <dcterms:modified xsi:type="dcterms:W3CDTF">2018-10-31T12:40:24Z</dcterms:modified>
</cp:coreProperties>
</file>