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185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9"/>
    <a:srgbClr val="99CC4D"/>
    <a:srgbClr val="3D97DE"/>
    <a:srgbClr val="63A0CC"/>
    <a:srgbClr val="F6F6F6"/>
    <a:srgbClr val="00C600"/>
    <a:srgbClr val="F53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99CAC-D72C-4A99-9265-72F7D66828E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D4F1-B89B-4DE3-AE00-9749C14B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90872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8120" y="2276872"/>
            <a:ext cx="2582822" cy="123110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rgbClr val="070CE9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rgbClr val="070CE9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rgbClr val="070CE9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rgbClr val="070CE9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rgbClr val="070CE9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rgbClr val="070CE9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rgbClr val="070CE9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2765633"/>
            <a:ext cx="936104" cy="51935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51.33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80992" y="2276872"/>
            <a:ext cx="2618029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479376" y="3645024"/>
            <a:ext cx="2664296" cy="1231106"/>
            <a:chOff x="-1084622" y="3645024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084622" y="3645024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5.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289203"/>
              <a:ext cx="864096" cy="5193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08120" y="3645024"/>
            <a:ext cx="2571856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6.1 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31149" y="4221088"/>
            <a:ext cx="760795" cy="51935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44424" y="3645024"/>
            <a:ext cx="2592288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6.2 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95767" y="3637769"/>
            <a:ext cx="2618029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ดีมาก 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ดีมาก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Plus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1 แห่ง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7446" y="116632"/>
            <a:ext cx="9962312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90872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530671"/>
            <a:ext cx="1072925" cy="51935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48498" y="2268161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27459" y="2901965"/>
            <a:ext cx="1029783" cy="51935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3458" y="5022763"/>
            <a:ext cx="2603254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ผ่านเกณฑ์ 4 ตัวชี้วัด (28.57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8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469489"/>
            <a:ext cx="936104" cy="51935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900009"/>
            <a:ext cx="2603254" cy="123110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409447"/>
            <a:ext cx="936104" cy="51935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90872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840416" y="1431539"/>
            <a:ext cx="936104" cy="51935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79376" y="2276872"/>
            <a:ext cx="2664296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412544" y="2824169"/>
            <a:ext cx="936104" cy="51935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30.77</a:t>
            </a:r>
          </a:p>
        </p:txBody>
      </p:sp>
      <p:sp>
        <p:nvSpPr>
          <p:cNvPr id="51" name="TextBox 18"/>
          <p:cNvSpPr txBox="1"/>
          <p:nvPr/>
        </p:nvSpPr>
        <p:spPr>
          <a:xfrm>
            <a:off x="9718157" y="2845808"/>
            <a:ext cx="967563" cy="47607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820970" y="4310842"/>
            <a:ext cx="864750" cy="47607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79376" y="5006206"/>
            <a:ext cx="2646530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81,681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287573" y="5729697"/>
            <a:ext cx="1047901" cy="432792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th-TH" sz="14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98654" y="5023430"/>
            <a:ext cx="259228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323597" y="5638983"/>
            <a:ext cx="1015104" cy="51935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th-TH" sz="18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7114973" y="4335360"/>
            <a:ext cx="936104" cy="519351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th-TH" sz="18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DAAA0E6-F286-4812-A443-112A6F5DFB22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343091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1907</TotalTime>
  <Words>232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TH SarabunPSK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JOBLACK</cp:lastModifiedBy>
  <cp:revision>239</cp:revision>
  <dcterms:created xsi:type="dcterms:W3CDTF">2019-02-13T04:27:05Z</dcterms:created>
  <dcterms:modified xsi:type="dcterms:W3CDTF">2019-02-25T06:40:28Z</dcterms:modified>
</cp:coreProperties>
</file>